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42"/>
  </p:notesMasterIdLst>
  <p:sldIdLst>
    <p:sldId id="256" r:id="rId2"/>
    <p:sldId id="257" r:id="rId3"/>
    <p:sldId id="258" r:id="rId4"/>
    <p:sldId id="259" r:id="rId5"/>
    <p:sldId id="260" r:id="rId6"/>
    <p:sldId id="261" r:id="rId7"/>
    <p:sldId id="262" r:id="rId8"/>
    <p:sldId id="263" r:id="rId9"/>
    <p:sldId id="264" r:id="rId10"/>
    <p:sldId id="265"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1" r:id="rId25"/>
    <p:sldId id="282" r:id="rId26"/>
    <p:sldId id="283" r:id="rId27"/>
    <p:sldId id="284" r:id="rId28"/>
    <p:sldId id="285" r:id="rId29"/>
    <p:sldId id="286" r:id="rId30"/>
    <p:sldId id="287" r:id="rId31"/>
    <p:sldId id="289" r:id="rId32"/>
    <p:sldId id="290" r:id="rId33"/>
    <p:sldId id="291" r:id="rId34"/>
    <p:sldId id="292" r:id="rId35"/>
    <p:sldId id="293" r:id="rId36"/>
    <p:sldId id="294" r:id="rId37"/>
    <p:sldId id="295" r:id="rId38"/>
    <p:sldId id="296" r:id="rId39"/>
    <p:sldId id="297" r:id="rId40"/>
    <p:sldId id="298" r:id="rId41"/>
  </p:sldIdLst>
  <p:sldSz cx="12192000" cy="6858000"/>
  <p:notesSz cx="6858000" cy="9144000"/>
  <p:embeddedFontLst>
    <p:embeddedFont>
      <p:font typeface="Montserrat" panose="00000500000000000000" pitchFamily="2" charset="0"/>
      <p:regular r:id="rId43"/>
      <p:bold r:id="rId44"/>
      <p:italic r:id="rId45"/>
      <p:boldItalic r:id="rId46"/>
    </p:embeddedFont>
    <p:embeddedFont>
      <p:font typeface="Montserrat Light" panose="00000400000000000000" pitchFamily="2" charset="0"/>
      <p:regular r:id="rId47"/>
      <p:bold r:id="rId48"/>
      <p:italic r:id="rId49"/>
      <p:boldItalic r:id="rId5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57" roundtripDataSignature="AMtx7mhTMxVgVVEB9G6fH2q7QO6PuoxUkQ=="/>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23CEAB7-7CA5-4EC3-911D-AD4482BAE8AA}">
  <a:tblStyle styleId="{523CEAB7-7CA5-4EC3-911D-AD4482BAE8AA}" styleName="Table_0">
    <a:wholeTbl>
      <a:tcTxStyle b="off" i="off">
        <a:font>
          <a:latin typeface="Arial"/>
          <a:ea typeface="Arial"/>
          <a:cs typeface="Arial"/>
        </a:font>
        <a:schemeClr val="dk1"/>
      </a:tcTxStyle>
      <a:tcStyle>
        <a:tcBdr>
          <a:left>
            <a:ln w="9525" cap="flat" cmpd="sng">
              <a:solidFill>
                <a:srgbClr val="000000">
                  <a:alpha val="0"/>
                </a:srgbClr>
              </a:solidFill>
              <a:prstDash val="solid"/>
              <a:round/>
              <a:headEnd type="none" w="sm" len="sm"/>
              <a:tailEnd type="none" w="sm" len="sm"/>
            </a:ln>
          </a:left>
          <a:right>
            <a:ln w="9525" cap="flat" cmpd="sng">
              <a:solidFill>
                <a:srgbClr val="000000">
                  <a:alpha val="0"/>
                </a:srgbClr>
              </a:solidFill>
              <a:prstDash val="solid"/>
              <a:round/>
              <a:headEnd type="none" w="sm" len="sm"/>
              <a:tailEnd type="none" w="sm" len="sm"/>
            </a:ln>
          </a:right>
          <a:top>
            <a:ln w="9525" cap="flat" cmpd="sng">
              <a:solidFill>
                <a:srgbClr val="000000">
                  <a:alpha val="0"/>
                </a:srgbClr>
              </a:solidFill>
              <a:prstDash val="solid"/>
              <a:round/>
              <a:headEnd type="none" w="sm" len="sm"/>
              <a:tailEnd type="none" w="sm" len="sm"/>
            </a:ln>
          </a:top>
          <a:bottom>
            <a:ln w="9525" cap="flat" cmpd="sng">
              <a:solidFill>
                <a:srgbClr val="000000">
                  <a:alpha val="0"/>
                </a:srgbClr>
              </a:solidFill>
              <a:prstDash val="solid"/>
              <a:round/>
              <a:headEnd type="none" w="sm" len="sm"/>
              <a:tailEnd type="none" w="sm" len="sm"/>
            </a:ln>
          </a:bottom>
          <a:insideH>
            <a:ln w="9525" cap="flat" cmpd="sng">
              <a:solidFill>
                <a:srgbClr val="000000">
                  <a:alpha val="0"/>
                </a:srgbClr>
              </a:solidFill>
              <a:prstDash val="solid"/>
              <a:round/>
              <a:headEnd type="none" w="sm" len="sm"/>
              <a:tailEnd type="none" w="sm" len="sm"/>
            </a:ln>
          </a:insideH>
          <a:insideV>
            <a:ln w="9525" cap="flat" cmpd="sng">
              <a:solidFill>
                <a:srgbClr val="000000">
                  <a:alpha val="0"/>
                </a:srgbClr>
              </a:solidFill>
              <a:prstDash val="solid"/>
              <a:round/>
              <a:headEnd type="none" w="sm" len="sm"/>
              <a:tailEnd type="none" w="sm" len="sm"/>
            </a:ln>
          </a:insideV>
        </a:tcBdr>
        <a:fill>
          <a:solidFill>
            <a:srgbClr val="FFFFFF">
              <a:alpha val="0"/>
            </a:srgbClr>
          </a:solidFill>
        </a:fill>
      </a:tcStyle>
    </a:wholeTbl>
    <a:band1H>
      <a:tcTxStyle b="off" i="off"/>
      <a:tcStyle>
        <a:tcBdr/>
      </a:tcStyle>
    </a:band1H>
    <a:band2H>
      <a:tcTxStyle b="off" i="off"/>
      <a:tcStyle>
        <a:tcBdr/>
      </a:tcStyle>
    </a:band2H>
    <a:band1V>
      <a:tcTxStyle b="off" i="off"/>
      <a:tcStyle>
        <a:tcBdr/>
      </a:tcStyle>
    </a:band1V>
    <a:band2V>
      <a:tcTxStyle b="off" i="off"/>
      <a:tcStyle>
        <a:tcBdr/>
      </a:tcStyle>
    </a:band2V>
    <a:lastCol>
      <a:tcTxStyle b="off" i="off"/>
      <a:tcStyle>
        <a:tcBdr/>
      </a:tcStyle>
    </a:lastCol>
    <a:firstCol>
      <a:tcTxStyle b="off" i="off"/>
      <a:tcStyle>
        <a:tcBdr/>
      </a:tcStyle>
    </a:firstCol>
    <a:lastRow>
      <a:tcTxStyle b="off" i="off"/>
      <a:tcStyle>
        <a:tcBdr/>
      </a:tcStyle>
    </a:lastRow>
    <a:seCell>
      <a:tcTxStyle b="off" i="off"/>
      <a:tcStyle>
        <a:tcBdr/>
      </a:tcStyle>
    </a:seCell>
    <a:swCell>
      <a:tcTxStyle b="off" i="off"/>
      <a:tcStyle>
        <a:tcBdr/>
      </a:tcStyle>
    </a:swCell>
    <a:firstRow>
      <a:tcTxStyle b="off" i="off"/>
      <a:tcStyle>
        <a:tcBdr/>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59" d="100"/>
          <a:sy n="59" d="100"/>
        </p:scale>
        <p:origin x="104" y="26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font" Target="fonts/font5.fntdata"/><Relationship Id="rId50" Type="http://schemas.openxmlformats.org/officeDocument/2006/relationships/font" Target="fonts/font8.fntdata"/><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font" Target="fonts/font3.fntdata"/><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font" Target="fonts/font2.fntdata"/><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font" Target="fonts/font1.fntdata"/><Relationship Id="rId48" Type="http://schemas.openxmlformats.org/officeDocument/2006/relationships/font" Target="fonts/font6.fntdata"/><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font" Target="fonts/font4.fntdata"/><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62"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font" Target="fonts/font7.fntdata"/><Relationship Id="rId57" Type="http://customschemas.google.com/relationships/presentationmetadata" Target="metadata"/></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GV Vadivan" userId="7c1f3fdc556de7c5" providerId="LiveId" clId="{8D0BCD1F-A3D6-4EA0-BA6B-124C712E6D9B}"/>
    <pc:docChg chg="custSel delSld modSld">
      <pc:chgData name="GV Vadivan" userId="7c1f3fdc556de7c5" providerId="LiveId" clId="{8D0BCD1F-A3D6-4EA0-BA6B-124C712E6D9B}" dt="2025-11-17T12:53:38.258" v="36" actId="478"/>
      <pc:docMkLst>
        <pc:docMk/>
      </pc:docMkLst>
      <pc:sldChg chg="addSp delSp modSp mod">
        <pc:chgData name="GV Vadivan" userId="7c1f3fdc556de7c5" providerId="LiveId" clId="{8D0BCD1F-A3D6-4EA0-BA6B-124C712E6D9B}" dt="2025-11-17T12:52:58.966" v="24" actId="14100"/>
        <pc:sldMkLst>
          <pc:docMk/>
          <pc:sldMk cId="0" sldId="257"/>
        </pc:sldMkLst>
        <pc:spChg chg="add del mod">
          <ac:chgData name="GV Vadivan" userId="7c1f3fdc556de7c5" providerId="LiveId" clId="{8D0BCD1F-A3D6-4EA0-BA6B-124C712E6D9B}" dt="2025-11-17T12:51:43.909" v="1" actId="478"/>
          <ac:spMkLst>
            <pc:docMk/>
            <pc:sldMk cId="0" sldId="257"/>
            <ac:spMk id="3" creationId="{B8AA7561-A23B-153E-A6CA-6A2B872F0C88}"/>
          </ac:spMkLst>
        </pc:spChg>
        <pc:spChg chg="mod">
          <ac:chgData name="GV Vadivan" userId="7c1f3fdc556de7c5" providerId="LiveId" clId="{8D0BCD1F-A3D6-4EA0-BA6B-124C712E6D9B}" dt="2025-11-17T12:52:58.966" v="24" actId="14100"/>
          <ac:spMkLst>
            <pc:docMk/>
            <pc:sldMk cId="0" sldId="257"/>
            <ac:spMk id="219" creationId="{00000000-0000-0000-0000-000000000000}"/>
          </ac:spMkLst>
        </pc:spChg>
        <pc:picChg chg="del">
          <ac:chgData name="GV Vadivan" userId="7c1f3fdc556de7c5" providerId="LiveId" clId="{8D0BCD1F-A3D6-4EA0-BA6B-124C712E6D9B}" dt="2025-11-17T12:51:43.381" v="0" actId="478"/>
          <ac:picMkLst>
            <pc:docMk/>
            <pc:sldMk cId="0" sldId="257"/>
            <ac:picMk id="218" creationId="{00000000-0000-0000-0000-000000000000}"/>
          </ac:picMkLst>
        </pc:picChg>
      </pc:sldChg>
      <pc:sldChg chg="addSp delSp modSp mod">
        <pc:chgData name="GV Vadivan" userId="7c1f3fdc556de7c5" providerId="LiveId" clId="{8D0BCD1F-A3D6-4EA0-BA6B-124C712E6D9B}" dt="2025-11-17T12:51:47.783" v="3" actId="478"/>
        <pc:sldMkLst>
          <pc:docMk/>
          <pc:sldMk cId="0" sldId="260"/>
        </pc:sldMkLst>
        <pc:spChg chg="add del mod">
          <ac:chgData name="GV Vadivan" userId="7c1f3fdc556de7c5" providerId="LiveId" clId="{8D0BCD1F-A3D6-4EA0-BA6B-124C712E6D9B}" dt="2025-11-17T12:51:47.783" v="3" actId="478"/>
          <ac:spMkLst>
            <pc:docMk/>
            <pc:sldMk cId="0" sldId="260"/>
            <ac:spMk id="3" creationId="{3972D04C-6FA4-9CE3-E990-CD2C07F1A4F2}"/>
          </ac:spMkLst>
        </pc:spChg>
        <pc:picChg chg="del">
          <ac:chgData name="GV Vadivan" userId="7c1f3fdc556de7c5" providerId="LiveId" clId="{8D0BCD1F-A3D6-4EA0-BA6B-124C712E6D9B}" dt="2025-11-17T12:51:47.240" v="2" actId="478"/>
          <ac:picMkLst>
            <pc:docMk/>
            <pc:sldMk cId="0" sldId="260"/>
            <ac:picMk id="251" creationId="{00000000-0000-0000-0000-000000000000}"/>
          </ac:picMkLst>
        </pc:picChg>
      </pc:sldChg>
      <pc:sldChg chg="addSp delSp modSp mod">
        <pc:chgData name="GV Vadivan" userId="7c1f3fdc556de7c5" providerId="LiveId" clId="{8D0BCD1F-A3D6-4EA0-BA6B-124C712E6D9B}" dt="2025-11-17T12:51:49.785" v="5" actId="478"/>
        <pc:sldMkLst>
          <pc:docMk/>
          <pc:sldMk cId="0" sldId="261"/>
        </pc:sldMkLst>
        <pc:spChg chg="add del mod">
          <ac:chgData name="GV Vadivan" userId="7c1f3fdc556de7c5" providerId="LiveId" clId="{8D0BCD1F-A3D6-4EA0-BA6B-124C712E6D9B}" dt="2025-11-17T12:51:49.785" v="5" actId="478"/>
          <ac:spMkLst>
            <pc:docMk/>
            <pc:sldMk cId="0" sldId="261"/>
            <ac:spMk id="3" creationId="{92EB68AE-031E-E97E-2473-1429B29855D1}"/>
          </ac:spMkLst>
        </pc:spChg>
        <pc:picChg chg="del">
          <ac:chgData name="GV Vadivan" userId="7c1f3fdc556de7c5" providerId="LiveId" clId="{8D0BCD1F-A3D6-4EA0-BA6B-124C712E6D9B}" dt="2025-11-17T12:51:49.052" v="4" actId="478"/>
          <ac:picMkLst>
            <pc:docMk/>
            <pc:sldMk cId="0" sldId="261"/>
            <ac:picMk id="268" creationId="{00000000-0000-0000-0000-000000000000}"/>
          </ac:picMkLst>
        </pc:picChg>
      </pc:sldChg>
      <pc:sldChg chg="delSp modSp mod modClrScheme chgLayout">
        <pc:chgData name="GV Vadivan" userId="7c1f3fdc556de7c5" providerId="LiveId" clId="{8D0BCD1F-A3D6-4EA0-BA6B-124C712E6D9B}" dt="2025-11-17T12:53:16.865" v="26" actId="478"/>
        <pc:sldMkLst>
          <pc:docMk/>
          <pc:sldMk cId="0" sldId="265"/>
        </pc:sldMkLst>
        <pc:spChg chg="mod ord">
          <ac:chgData name="GV Vadivan" userId="7c1f3fdc556de7c5" providerId="LiveId" clId="{8D0BCD1F-A3D6-4EA0-BA6B-124C712E6D9B}" dt="2025-11-17T12:53:15.516" v="25" actId="700"/>
          <ac:spMkLst>
            <pc:docMk/>
            <pc:sldMk cId="0" sldId="265"/>
            <ac:spMk id="292" creationId="{00000000-0000-0000-0000-000000000000}"/>
          </ac:spMkLst>
        </pc:spChg>
        <pc:spChg chg="mod ord">
          <ac:chgData name="GV Vadivan" userId="7c1f3fdc556de7c5" providerId="LiveId" clId="{8D0BCD1F-A3D6-4EA0-BA6B-124C712E6D9B}" dt="2025-11-17T12:53:15.516" v="25" actId="700"/>
          <ac:spMkLst>
            <pc:docMk/>
            <pc:sldMk cId="0" sldId="265"/>
            <ac:spMk id="293" creationId="{00000000-0000-0000-0000-000000000000}"/>
          </ac:spMkLst>
        </pc:spChg>
        <pc:picChg chg="del mod ord">
          <ac:chgData name="GV Vadivan" userId="7c1f3fdc556de7c5" providerId="LiveId" clId="{8D0BCD1F-A3D6-4EA0-BA6B-124C712E6D9B}" dt="2025-11-17T12:53:16.865" v="26" actId="478"/>
          <ac:picMkLst>
            <pc:docMk/>
            <pc:sldMk cId="0" sldId="265"/>
            <ac:picMk id="295" creationId="{00000000-0000-0000-0000-000000000000}"/>
          </ac:picMkLst>
        </pc:picChg>
      </pc:sldChg>
      <pc:sldChg chg="del">
        <pc:chgData name="GV Vadivan" userId="7c1f3fdc556de7c5" providerId="LiveId" clId="{8D0BCD1F-A3D6-4EA0-BA6B-124C712E6D9B}" dt="2025-11-17T12:51:54.596" v="6" actId="47"/>
        <pc:sldMkLst>
          <pc:docMk/>
          <pc:sldMk cId="0" sldId="266"/>
        </pc:sldMkLst>
      </pc:sldChg>
      <pc:sldChg chg="addSp delSp modSp mod">
        <pc:chgData name="GV Vadivan" userId="7c1f3fdc556de7c5" providerId="LiveId" clId="{8D0BCD1F-A3D6-4EA0-BA6B-124C712E6D9B}" dt="2025-11-17T12:51:56.342" v="8" actId="478"/>
        <pc:sldMkLst>
          <pc:docMk/>
          <pc:sldMk cId="0" sldId="267"/>
        </pc:sldMkLst>
        <pc:spChg chg="add del mod">
          <ac:chgData name="GV Vadivan" userId="7c1f3fdc556de7c5" providerId="LiveId" clId="{8D0BCD1F-A3D6-4EA0-BA6B-124C712E6D9B}" dt="2025-11-17T12:51:56.342" v="8" actId="478"/>
          <ac:spMkLst>
            <pc:docMk/>
            <pc:sldMk cId="0" sldId="267"/>
            <ac:spMk id="3" creationId="{E17FF72A-6CCF-34C7-B12E-B72B0012B6BF}"/>
          </ac:spMkLst>
        </pc:spChg>
        <pc:picChg chg="del">
          <ac:chgData name="GV Vadivan" userId="7c1f3fdc556de7c5" providerId="LiveId" clId="{8D0BCD1F-A3D6-4EA0-BA6B-124C712E6D9B}" dt="2025-11-17T12:51:55.733" v="7" actId="478"/>
          <ac:picMkLst>
            <pc:docMk/>
            <pc:sldMk cId="0" sldId="267"/>
            <ac:picMk id="308" creationId="{00000000-0000-0000-0000-000000000000}"/>
          </ac:picMkLst>
        </pc:picChg>
      </pc:sldChg>
      <pc:sldChg chg="addSp delSp modSp mod">
        <pc:chgData name="GV Vadivan" userId="7c1f3fdc556de7c5" providerId="LiveId" clId="{8D0BCD1F-A3D6-4EA0-BA6B-124C712E6D9B}" dt="2025-11-17T12:51:59.497" v="10" actId="478"/>
        <pc:sldMkLst>
          <pc:docMk/>
          <pc:sldMk cId="0" sldId="268"/>
        </pc:sldMkLst>
        <pc:spChg chg="add del mod">
          <ac:chgData name="GV Vadivan" userId="7c1f3fdc556de7c5" providerId="LiveId" clId="{8D0BCD1F-A3D6-4EA0-BA6B-124C712E6D9B}" dt="2025-11-17T12:51:59.497" v="10" actId="478"/>
          <ac:spMkLst>
            <pc:docMk/>
            <pc:sldMk cId="0" sldId="268"/>
            <ac:spMk id="3" creationId="{093A0427-5E22-B3CB-D65E-AF71B6B656AD}"/>
          </ac:spMkLst>
        </pc:spChg>
        <pc:picChg chg="del">
          <ac:chgData name="GV Vadivan" userId="7c1f3fdc556de7c5" providerId="LiveId" clId="{8D0BCD1F-A3D6-4EA0-BA6B-124C712E6D9B}" dt="2025-11-17T12:51:58.970" v="9" actId="478"/>
          <ac:picMkLst>
            <pc:docMk/>
            <pc:sldMk cId="0" sldId="268"/>
            <ac:picMk id="334" creationId="{00000000-0000-0000-0000-000000000000}"/>
          </ac:picMkLst>
        </pc:picChg>
      </pc:sldChg>
      <pc:sldChg chg="delSp modSp mod modClrScheme chgLayout">
        <pc:chgData name="GV Vadivan" userId="7c1f3fdc556de7c5" providerId="LiveId" clId="{8D0BCD1F-A3D6-4EA0-BA6B-124C712E6D9B}" dt="2025-11-17T12:53:24.417" v="28" actId="478"/>
        <pc:sldMkLst>
          <pc:docMk/>
          <pc:sldMk cId="0" sldId="275"/>
        </pc:sldMkLst>
        <pc:spChg chg="mod ord">
          <ac:chgData name="GV Vadivan" userId="7c1f3fdc556de7c5" providerId="LiveId" clId="{8D0BCD1F-A3D6-4EA0-BA6B-124C712E6D9B}" dt="2025-11-17T12:53:23.442" v="27" actId="700"/>
          <ac:spMkLst>
            <pc:docMk/>
            <pc:sldMk cId="0" sldId="275"/>
            <ac:spMk id="376" creationId="{00000000-0000-0000-0000-000000000000}"/>
          </ac:spMkLst>
        </pc:spChg>
        <pc:spChg chg="mod ord">
          <ac:chgData name="GV Vadivan" userId="7c1f3fdc556de7c5" providerId="LiveId" clId="{8D0BCD1F-A3D6-4EA0-BA6B-124C712E6D9B}" dt="2025-11-17T12:53:23.442" v="27" actId="700"/>
          <ac:spMkLst>
            <pc:docMk/>
            <pc:sldMk cId="0" sldId="275"/>
            <ac:spMk id="377" creationId="{00000000-0000-0000-0000-000000000000}"/>
          </ac:spMkLst>
        </pc:spChg>
        <pc:picChg chg="del mod ord">
          <ac:chgData name="GV Vadivan" userId="7c1f3fdc556de7c5" providerId="LiveId" clId="{8D0BCD1F-A3D6-4EA0-BA6B-124C712E6D9B}" dt="2025-11-17T12:53:24.417" v="28" actId="478"/>
          <ac:picMkLst>
            <pc:docMk/>
            <pc:sldMk cId="0" sldId="275"/>
            <ac:picMk id="379" creationId="{00000000-0000-0000-0000-000000000000}"/>
          </ac:picMkLst>
        </pc:picChg>
      </pc:sldChg>
      <pc:sldChg chg="delSp modSp mod modClrScheme chgLayout">
        <pc:chgData name="GV Vadivan" userId="7c1f3fdc556de7c5" providerId="LiveId" clId="{8D0BCD1F-A3D6-4EA0-BA6B-124C712E6D9B}" dt="2025-11-17T12:53:28.010" v="30" actId="478"/>
        <pc:sldMkLst>
          <pc:docMk/>
          <pc:sldMk cId="0" sldId="276"/>
        </pc:sldMkLst>
        <pc:spChg chg="mod ord">
          <ac:chgData name="GV Vadivan" userId="7c1f3fdc556de7c5" providerId="LiveId" clId="{8D0BCD1F-A3D6-4EA0-BA6B-124C712E6D9B}" dt="2025-11-17T12:53:26.903" v="29" actId="700"/>
          <ac:spMkLst>
            <pc:docMk/>
            <pc:sldMk cId="0" sldId="276"/>
            <ac:spMk id="384" creationId="{00000000-0000-0000-0000-000000000000}"/>
          </ac:spMkLst>
        </pc:spChg>
        <pc:spChg chg="mod ord">
          <ac:chgData name="GV Vadivan" userId="7c1f3fdc556de7c5" providerId="LiveId" clId="{8D0BCD1F-A3D6-4EA0-BA6B-124C712E6D9B}" dt="2025-11-17T12:53:26.903" v="29" actId="700"/>
          <ac:spMkLst>
            <pc:docMk/>
            <pc:sldMk cId="0" sldId="276"/>
            <ac:spMk id="386" creationId="{00000000-0000-0000-0000-000000000000}"/>
          </ac:spMkLst>
        </pc:spChg>
        <pc:picChg chg="del mod ord">
          <ac:chgData name="GV Vadivan" userId="7c1f3fdc556de7c5" providerId="LiveId" clId="{8D0BCD1F-A3D6-4EA0-BA6B-124C712E6D9B}" dt="2025-11-17T12:53:28.010" v="30" actId="478"/>
          <ac:picMkLst>
            <pc:docMk/>
            <pc:sldMk cId="0" sldId="276"/>
            <ac:picMk id="385" creationId="{00000000-0000-0000-0000-000000000000}"/>
          </ac:picMkLst>
        </pc:picChg>
      </pc:sldChg>
      <pc:sldChg chg="delSp modSp mod modClrScheme chgLayout">
        <pc:chgData name="GV Vadivan" userId="7c1f3fdc556de7c5" providerId="LiveId" clId="{8D0BCD1F-A3D6-4EA0-BA6B-124C712E6D9B}" dt="2025-11-17T12:53:31.262" v="32" actId="478"/>
        <pc:sldMkLst>
          <pc:docMk/>
          <pc:sldMk cId="0" sldId="277"/>
        </pc:sldMkLst>
        <pc:spChg chg="mod ord">
          <ac:chgData name="GV Vadivan" userId="7c1f3fdc556de7c5" providerId="LiveId" clId="{8D0BCD1F-A3D6-4EA0-BA6B-124C712E6D9B}" dt="2025-11-17T12:53:30.532" v="31" actId="700"/>
          <ac:spMkLst>
            <pc:docMk/>
            <pc:sldMk cId="0" sldId="277"/>
            <ac:spMk id="391" creationId="{00000000-0000-0000-0000-000000000000}"/>
          </ac:spMkLst>
        </pc:spChg>
        <pc:spChg chg="mod ord">
          <ac:chgData name="GV Vadivan" userId="7c1f3fdc556de7c5" providerId="LiveId" clId="{8D0BCD1F-A3D6-4EA0-BA6B-124C712E6D9B}" dt="2025-11-17T12:53:30.532" v="31" actId="700"/>
          <ac:spMkLst>
            <pc:docMk/>
            <pc:sldMk cId="0" sldId="277"/>
            <ac:spMk id="393" creationId="{00000000-0000-0000-0000-000000000000}"/>
          </ac:spMkLst>
        </pc:spChg>
        <pc:picChg chg="del mod ord">
          <ac:chgData name="GV Vadivan" userId="7c1f3fdc556de7c5" providerId="LiveId" clId="{8D0BCD1F-A3D6-4EA0-BA6B-124C712E6D9B}" dt="2025-11-17T12:53:31.262" v="32" actId="478"/>
          <ac:picMkLst>
            <pc:docMk/>
            <pc:sldMk cId="0" sldId="277"/>
            <ac:picMk id="392" creationId="{00000000-0000-0000-0000-000000000000}"/>
          </ac:picMkLst>
        </pc:picChg>
      </pc:sldChg>
      <pc:sldChg chg="delSp modSp mod modClrScheme chgLayout">
        <pc:chgData name="GV Vadivan" userId="7c1f3fdc556de7c5" providerId="LiveId" clId="{8D0BCD1F-A3D6-4EA0-BA6B-124C712E6D9B}" dt="2025-11-17T12:53:34.625" v="34" actId="478"/>
        <pc:sldMkLst>
          <pc:docMk/>
          <pc:sldMk cId="0" sldId="278"/>
        </pc:sldMkLst>
        <pc:spChg chg="mod ord">
          <ac:chgData name="GV Vadivan" userId="7c1f3fdc556de7c5" providerId="LiveId" clId="{8D0BCD1F-A3D6-4EA0-BA6B-124C712E6D9B}" dt="2025-11-17T12:53:33.967" v="33" actId="700"/>
          <ac:spMkLst>
            <pc:docMk/>
            <pc:sldMk cId="0" sldId="278"/>
            <ac:spMk id="398" creationId="{00000000-0000-0000-0000-000000000000}"/>
          </ac:spMkLst>
        </pc:spChg>
        <pc:spChg chg="mod ord">
          <ac:chgData name="GV Vadivan" userId="7c1f3fdc556de7c5" providerId="LiveId" clId="{8D0BCD1F-A3D6-4EA0-BA6B-124C712E6D9B}" dt="2025-11-17T12:53:33.967" v="33" actId="700"/>
          <ac:spMkLst>
            <pc:docMk/>
            <pc:sldMk cId="0" sldId="278"/>
            <ac:spMk id="400" creationId="{00000000-0000-0000-0000-000000000000}"/>
          </ac:spMkLst>
        </pc:spChg>
        <pc:picChg chg="del mod ord">
          <ac:chgData name="GV Vadivan" userId="7c1f3fdc556de7c5" providerId="LiveId" clId="{8D0BCD1F-A3D6-4EA0-BA6B-124C712E6D9B}" dt="2025-11-17T12:53:34.625" v="34" actId="478"/>
          <ac:picMkLst>
            <pc:docMk/>
            <pc:sldMk cId="0" sldId="278"/>
            <ac:picMk id="399" creationId="{00000000-0000-0000-0000-000000000000}"/>
          </ac:picMkLst>
        </pc:picChg>
      </pc:sldChg>
      <pc:sldChg chg="delSp modSp mod modClrScheme chgLayout">
        <pc:chgData name="GV Vadivan" userId="7c1f3fdc556de7c5" providerId="LiveId" clId="{8D0BCD1F-A3D6-4EA0-BA6B-124C712E6D9B}" dt="2025-11-17T12:53:38.258" v="36" actId="478"/>
        <pc:sldMkLst>
          <pc:docMk/>
          <pc:sldMk cId="0" sldId="279"/>
        </pc:sldMkLst>
        <pc:spChg chg="mod ord">
          <ac:chgData name="GV Vadivan" userId="7c1f3fdc556de7c5" providerId="LiveId" clId="{8D0BCD1F-A3D6-4EA0-BA6B-124C712E6D9B}" dt="2025-11-17T12:53:37.413" v="35" actId="700"/>
          <ac:spMkLst>
            <pc:docMk/>
            <pc:sldMk cId="0" sldId="279"/>
            <ac:spMk id="405" creationId="{00000000-0000-0000-0000-000000000000}"/>
          </ac:spMkLst>
        </pc:spChg>
        <pc:spChg chg="mod ord">
          <ac:chgData name="GV Vadivan" userId="7c1f3fdc556de7c5" providerId="LiveId" clId="{8D0BCD1F-A3D6-4EA0-BA6B-124C712E6D9B}" dt="2025-11-17T12:53:37.413" v="35" actId="700"/>
          <ac:spMkLst>
            <pc:docMk/>
            <pc:sldMk cId="0" sldId="279"/>
            <ac:spMk id="407" creationId="{00000000-0000-0000-0000-000000000000}"/>
          </ac:spMkLst>
        </pc:spChg>
        <pc:picChg chg="del mod ord">
          <ac:chgData name="GV Vadivan" userId="7c1f3fdc556de7c5" providerId="LiveId" clId="{8D0BCD1F-A3D6-4EA0-BA6B-124C712E6D9B}" dt="2025-11-17T12:53:38.258" v="36" actId="478"/>
          <ac:picMkLst>
            <pc:docMk/>
            <pc:sldMk cId="0" sldId="279"/>
            <ac:picMk id="406" creationId="{00000000-0000-0000-0000-000000000000}"/>
          </ac:picMkLst>
        </pc:picChg>
      </pc:sldChg>
      <pc:sldChg chg="del">
        <pc:chgData name="GV Vadivan" userId="7c1f3fdc556de7c5" providerId="LiveId" clId="{8D0BCD1F-A3D6-4EA0-BA6B-124C712E6D9B}" dt="2025-11-17T12:52:06.678" v="11" actId="47"/>
        <pc:sldMkLst>
          <pc:docMk/>
          <pc:sldMk cId="0" sldId="280"/>
        </pc:sldMkLst>
      </pc:sldChg>
      <pc:sldChg chg="addSp delSp modSp mod">
        <pc:chgData name="GV Vadivan" userId="7c1f3fdc556de7c5" providerId="LiveId" clId="{8D0BCD1F-A3D6-4EA0-BA6B-124C712E6D9B}" dt="2025-11-17T12:52:08.850" v="13" actId="478"/>
        <pc:sldMkLst>
          <pc:docMk/>
          <pc:sldMk cId="0" sldId="281"/>
        </pc:sldMkLst>
        <pc:spChg chg="add del mod">
          <ac:chgData name="GV Vadivan" userId="7c1f3fdc556de7c5" providerId="LiveId" clId="{8D0BCD1F-A3D6-4EA0-BA6B-124C712E6D9B}" dt="2025-11-17T12:52:08.850" v="13" actId="478"/>
          <ac:spMkLst>
            <pc:docMk/>
            <pc:sldMk cId="0" sldId="281"/>
            <ac:spMk id="3" creationId="{0443EB81-C731-A1B0-8039-157AC2B5B2AF}"/>
          </ac:spMkLst>
        </pc:spChg>
        <pc:picChg chg="del">
          <ac:chgData name="GV Vadivan" userId="7c1f3fdc556de7c5" providerId="LiveId" clId="{8D0BCD1F-A3D6-4EA0-BA6B-124C712E6D9B}" dt="2025-11-17T12:52:08.233" v="12" actId="478"/>
          <ac:picMkLst>
            <pc:docMk/>
            <pc:sldMk cId="0" sldId="281"/>
            <ac:picMk id="424" creationId="{00000000-0000-0000-0000-000000000000}"/>
          </ac:picMkLst>
        </pc:picChg>
      </pc:sldChg>
      <pc:sldChg chg="addSp delSp modSp mod">
        <pc:chgData name="GV Vadivan" userId="7c1f3fdc556de7c5" providerId="LiveId" clId="{8D0BCD1F-A3D6-4EA0-BA6B-124C712E6D9B}" dt="2025-11-17T12:52:12.025" v="15" actId="478"/>
        <pc:sldMkLst>
          <pc:docMk/>
          <pc:sldMk cId="0" sldId="282"/>
        </pc:sldMkLst>
        <pc:spChg chg="add del mod">
          <ac:chgData name="GV Vadivan" userId="7c1f3fdc556de7c5" providerId="LiveId" clId="{8D0BCD1F-A3D6-4EA0-BA6B-124C712E6D9B}" dt="2025-11-17T12:52:12.025" v="15" actId="478"/>
          <ac:spMkLst>
            <pc:docMk/>
            <pc:sldMk cId="0" sldId="282"/>
            <ac:spMk id="3" creationId="{576F7827-A13C-9E79-B24E-11BF8D6F3CB9}"/>
          </ac:spMkLst>
        </pc:spChg>
        <pc:picChg chg="del">
          <ac:chgData name="GV Vadivan" userId="7c1f3fdc556de7c5" providerId="LiveId" clId="{8D0BCD1F-A3D6-4EA0-BA6B-124C712E6D9B}" dt="2025-11-17T12:52:10.747" v="14" actId="478"/>
          <ac:picMkLst>
            <pc:docMk/>
            <pc:sldMk cId="0" sldId="282"/>
            <ac:picMk id="440" creationId="{00000000-0000-0000-0000-000000000000}"/>
          </ac:picMkLst>
        </pc:picChg>
      </pc:sldChg>
      <pc:sldChg chg="del">
        <pc:chgData name="GV Vadivan" userId="7c1f3fdc556de7c5" providerId="LiveId" clId="{8D0BCD1F-A3D6-4EA0-BA6B-124C712E6D9B}" dt="2025-11-17T12:52:19.381" v="16" actId="47"/>
        <pc:sldMkLst>
          <pc:docMk/>
          <pc:sldMk cId="0" sldId="288"/>
        </pc:sldMkLst>
      </pc:sldChg>
      <pc:sldChg chg="addSp delSp modSp mod">
        <pc:chgData name="GV Vadivan" userId="7c1f3fdc556de7c5" providerId="LiveId" clId="{8D0BCD1F-A3D6-4EA0-BA6B-124C712E6D9B}" dt="2025-11-17T12:52:21.472" v="18" actId="478"/>
        <pc:sldMkLst>
          <pc:docMk/>
          <pc:sldMk cId="0" sldId="289"/>
        </pc:sldMkLst>
        <pc:spChg chg="add del mod">
          <ac:chgData name="GV Vadivan" userId="7c1f3fdc556de7c5" providerId="LiveId" clId="{8D0BCD1F-A3D6-4EA0-BA6B-124C712E6D9B}" dt="2025-11-17T12:52:21.472" v="18" actId="478"/>
          <ac:spMkLst>
            <pc:docMk/>
            <pc:sldMk cId="0" sldId="289"/>
            <ac:spMk id="3" creationId="{9F90D3D2-0074-CC31-A14D-790769CC287B}"/>
          </ac:spMkLst>
        </pc:spChg>
        <pc:picChg chg="del">
          <ac:chgData name="GV Vadivan" userId="7c1f3fdc556de7c5" providerId="LiveId" clId="{8D0BCD1F-A3D6-4EA0-BA6B-124C712E6D9B}" dt="2025-11-17T12:52:20.965" v="17" actId="478"/>
          <ac:picMkLst>
            <pc:docMk/>
            <pc:sldMk cId="0" sldId="289"/>
            <ac:picMk id="487" creationId="{00000000-0000-0000-0000-000000000000}"/>
          </ac:picMkLst>
        </pc:picChg>
      </pc:sldChg>
      <pc:sldChg chg="addSp delSp modSp mod">
        <pc:chgData name="GV Vadivan" userId="7c1f3fdc556de7c5" providerId="LiveId" clId="{8D0BCD1F-A3D6-4EA0-BA6B-124C712E6D9B}" dt="2025-11-17T12:52:25.643" v="20" actId="478"/>
        <pc:sldMkLst>
          <pc:docMk/>
          <pc:sldMk cId="0" sldId="294"/>
        </pc:sldMkLst>
        <pc:spChg chg="add del mod">
          <ac:chgData name="GV Vadivan" userId="7c1f3fdc556de7c5" providerId="LiveId" clId="{8D0BCD1F-A3D6-4EA0-BA6B-124C712E6D9B}" dt="2025-11-17T12:52:25.643" v="20" actId="478"/>
          <ac:spMkLst>
            <pc:docMk/>
            <pc:sldMk cId="0" sldId="294"/>
            <ac:spMk id="3" creationId="{82A39635-5455-22EE-23F4-D35C36E83CA8}"/>
          </ac:spMkLst>
        </pc:spChg>
        <pc:picChg chg="del">
          <ac:chgData name="GV Vadivan" userId="7c1f3fdc556de7c5" providerId="LiveId" clId="{8D0BCD1F-A3D6-4EA0-BA6B-124C712E6D9B}" dt="2025-11-17T12:52:25.233" v="19" actId="478"/>
          <ac:picMkLst>
            <pc:docMk/>
            <pc:sldMk cId="0" sldId="294"/>
            <ac:picMk id="520" creationId="{00000000-0000-0000-0000-000000000000}"/>
          </ac:picMkLst>
        </pc:picChg>
      </pc:sldChg>
      <pc:sldChg chg="addSp delSp modSp mod">
        <pc:chgData name="GV Vadivan" userId="7c1f3fdc556de7c5" providerId="LiveId" clId="{8D0BCD1F-A3D6-4EA0-BA6B-124C712E6D9B}" dt="2025-11-17T12:52:29.146" v="22" actId="478"/>
        <pc:sldMkLst>
          <pc:docMk/>
          <pc:sldMk cId="0" sldId="296"/>
        </pc:sldMkLst>
        <pc:spChg chg="add del mod">
          <ac:chgData name="GV Vadivan" userId="7c1f3fdc556de7c5" providerId="LiveId" clId="{8D0BCD1F-A3D6-4EA0-BA6B-124C712E6D9B}" dt="2025-11-17T12:52:29.146" v="22" actId="478"/>
          <ac:spMkLst>
            <pc:docMk/>
            <pc:sldMk cId="0" sldId="296"/>
            <ac:spMk id="3" creationId="{2B745E4A-54BB-08DB-CF78-701DC46EAF9F}"/>
          </ac:spMkLst>
        </pc:spChg>
        <pc:picChg chg="del">
          <ac:chgData name="GV Vadivan" userId="7c1f3fdc556de7c5" providerId="LiveId" clId="{8D0BCD1F-A3D6-4EA0-BA6B-124C712E6D9B}" dt="2025-11-17T12:52:28.750" v="21" actId="478"/>
          <ac:picMkLst>
            <pc:docMk/>
            <pc:sldMk cId="0" sldId="296"/>
            <ac:picMk id="534" creationId="{00000000-0000-0000-0000-000000000000}"/>
          </ac:picMkLst>
        </pc:picChg>
      </pc:sldChg>
      <pc:sldMasterChg chg="delSldLayout">
        <pc:chgData name="GV Vadivan" userId="7c1f3fdc556de7c5" providerId="LiveId" clId="{8D0BCD1F-A3D6-4EA0-BA6B-124C712E6D9B}" dt="2025-11-17T12:52:19.381" v="16" actId="47"/>
        <pc:sldMasterMkLst>
          <pc:docMk/>
          <pc:sldMasterMk cId="0" sldId="2147483648"/>
        </pc:sldMasterMkLst>
        <pc:sldLayoutChg chg="del">
          <pc:chgData name="GV Vadivan" userId="7c1f3fdc556de7c5" providerId="LiveId" clId="{8D0BCD1F-A3D6-4EA0-BA6B-124C712E6D9B}" dt="2025-11-17T12:51:54.596" v="6" actId="47"/>
          <pc:sldLayoutMkLst>
            <pc:docMk/>
            <pc:sldMasterMk cId="0" sldId="2147483648"/>
            <pc:sldLayoutMk cId="0" sldId="2147483656"/>
          </pc:sldLayoutMkLst>
        </pc:sldLayoutChg>
        <pc:sldLayoutChg chg="del">
          <pc:chgData name="GV Vadivan" userId="7c1f3fdc556de7c5" providerId="LiveId" clId="{8D0BCD1F-A3D6-4EA0-BA6B-124C712E6D9B}" dt="2025-11-17T12:52:19.381" v="16" actId="47"/>
          <pc:sldLayoutMkLst>
            <pc:docMk/>
            <pc:sldMasterMk cId="0" sldId="2147483648"/>
            <pc:sldLayoutMk cId="0" sldId="2147483659"/>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6"/>
        <p:cNvGrpSpPr/>
        <p:nvPr/>
      </p:nvGrpSpPr>
      <p:grpSpPr>
        <a:xfrm>
          <a:off x="0" y="0"/>
          <a:ext cx="0" cy="0"/>
          <a:chOff x="0" y="0"/>
          <a:chExt cx="0" cy="0"/>
        </a:xfrm>
      </p:grpSpPr>
      <p:sp>
        <p:nvSpPr>
          <p:cNvPr id="207" name="Google Shape;207;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08" name="Google Shape;208;p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09" name="Google Shape;209;p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a:t>
            </a:fld>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7"/>
        <p:cNvGrpSpPr/>
        <p:nvPr/>
      </p:nvGrpSpPr>
      <p:grpSpPr>
        <a:xfrm>
          <a:off x="0" y="0"/>
          <a:ext cx="0" cy="0"/>
          <a:chOff x="0" y="0"/>
          <a:chExt cx="0" cy="0"/>
        </a:xfrm>
      </p:grpSpPr>
      <p:sp>
        <p:nvSpPr>
          <p:cNvPr id="288" name="Google Shape;288;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89" name="Google Shape;289;p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90" name="Google Shape;290;p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10</a:t>
            </a:fld>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3"/>
        <p:cNvGrpSpPr/>
        <p:nvPr/>
      </p:nvGrpSpPr>
      <p:grpSpPr>
        <a:xfrm>
          <a:off x="0" y="0"/>
          <a:ext cx="0" cy="0"/>
          <a:chOff x="0" y="0"/>
          <a:chExt cx="0" cy="0"/>
        </a:xfrm>
      </p:grpSpPr>
      <p:sp>
        <p:nvSpPr>
          <p:cNvPr id="304" name="Google Shape;304;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05" name="Google Shape;305;p1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06" name="Google Shape;306;p11: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11</a:t>
            </a:fld>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12"/>
        <p:cNvGrpSpPr/>
        <p:nvPr/>
      </p:nvGrpSpPr>
      <p:grpSpPr>
        <a:xfrm>
          <a:off x="0" y="0"/>
          <a:ext cx="0" cy="0"/>
          <a:chOff x="0" y="0"/>
          <a:chExt cx="0" cy="0"/>
        </a:xfrm>
      </p:grpSpPr>
      <p:sp>
        <p:nvSpPr>
          <p:cNvPr id="313" name="Google Shape;313;p1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14" name="Google Shape;314;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5"/>
        <p:cNvGrpSpPr/>
        <p:nvPr/>
      </p:nvGrpSpPr>
      <p:grpSpPr>
        <a:xfrm>
          <a:off x="0" y="0"/>
          <a:ext cx="0" cy="0"/>
          <a:chOff x="0" y="0"/>
          <a:chExt cx="0" cy="0"/>
        </a:xfrm>
      </p:grpSpPr>
      <p:sp>
        <p:nvSpPr>
          <p:cNvPr id="336" name="Google Shape;336;p1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37" name="Google Shape;337;p1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1"/>
        <p:cNvGrpSpPr/>
        <p:nvPr/>
      </p:nvGrpSpPr>
      <p:grpSpPr>
        <a:xfrm>
          <a:off x="0" y="0"/>
          <a:ext cx="0" cy="0"/>
          <a:chOff x="0" y="0"/>
          <a:chExt cx="0" cy="0"/>
        </a:xfrm>
      </p:grpSpPr>
      <p:sp>
        <p:nvSpPr>
          <p:cNvPr id="342" name="Google Shape;342;p1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43" name="Google Shape;343;p1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7"/>
        <p:cNvGrpSpPr/>
        <p:nvPr/>
      </p:nvGrpSpPr>
      <p:grpSpPr>
        <a:xfrm>
          <a:off x="0" y="0"/>
          <a:ext cx="0" cy="0"/>
          <a:chOff x="0" y="0"/>
          <a:chExt cx="0" cy="0"/>
        </a:xfrm>
      </p:grpSpPr>
      <p:sp>
        <p:nvSpPr>
          <p:cNvPr id="348" name="Google Shape;348;p1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49" name="Google Shape;349;p1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3"/>
        <p:cNvGrpSpPr/>
        <p:nvPr/>
      </p:nvGrpSpPr>
      <p:grpSpPr>
        <a:xfrm>
          <a:off x="0" y="0"/>
          <a:ext cx="0" cy="0"/>
          <a:chOff x="0" y="0"/>
          <a:chExt cx="0" cy="0"/>
        </a:xfrm>
      </p:grpSpPr>
      <p:sp>
        <p:nvSpPr>
          <p:cNvPr id="354" name="Google Shape;354;p1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55" name="Google Shape;355;p1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59"/>
        <p:cNvGrpSpPr/>
        <p:nvPr/>
      </p:nvGrpSpPr>
      <p:grpSpPr>
        <a:xfrm>
          <a:off x="0" y="0"/>
          <a:ext cx="0" cy="0"/>
          <a:chOff x="0" y="0"/>
          <a:chExt cx="0" cy="0"/>
        </a:xfrm>
      </p:grpSpPr>
      <p:sp>
        <p:nvSpPr>
          <p:cNvPr id="360" name="Google Shape;360;p1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61" name="Google Shape;361;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5"/>
        <p:cNvGrpSpPr/>
        <p:nvPr/>
      </p:nvGrpSpPr>
      <p:grpSpPr>
        <a:xfrm>
          <a:off x="0" y="0"/>
          <a:ext cx="0" cy="0"/>
          <a:chOff x="0" y="0"/>
          <a:chExt cx="0" cy="0"/>
        </a:xfrm>
      </p:grpSpPr>
      <p:sp>
        <p:nvSpPr>
          <p:cNvPr id="366" name="Google Shape;366;p1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67" name="Google Shape;367;p1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1"/>
        <p:cNvGrpSpPr/>
        <p:nvPr/>
      </p:nvGrpSpPr>
      <p:grpSpPr>
        <a:xfrm>
          <a:off x="0" y="0"/>
          <a:ext cx="0" cy="0"/>
          <a:chOff x="0" y="0"/>
          <a:chExt cx="0" cy="0"/>
        </a:xfrm>
      </p:grpSpPr>
      <p:sp>
        <p:nvSpPr>
          <p:cNvPr id="372" name="Google Shape;372;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73" name="Google Shape;373;p1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74" name="Google Shape;374;p19: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19</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3"/>
        <p:cNvGrpSpPr/>
        <p:nvPr/>
      </p:nvGrpSpPr>
      <p:grpSpPr>
        <a:xfrm>
          <a:off x="0" y="0"/>
          <a:ext cx="0" cy="0"/>
          <a:chOff x="0" y="0"/>
          <a:chExt cx="0" cy="0"/>
        </a:xfrm>
      </p:grpSpPr>
      <p:sp>
        <p:nvSpPr>
          <p:cNvPr id="214" name="Google Shape;214;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15" name="Google Shape;215;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16" name="Google Shape;216;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2</a:t>
            </a:fld>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0"/>
        <p:cNvGrpSpPr/>
        <p:nvPr/>
      </p:nvGrpSpPr>
      <p:grpSpPr>
        <a:xfrm>
          <a:off x="0" y="0"/>
          <a:ext cx="0" cy="0"/>
          <a:chOff x="0" y="0"/>
          <a:chExt cx="0" cy="0"/>
        </a:xfrm>
      </p:grpSpPr>
      <p:sp>
        <p:nvSpPr>
          <p:cNvPr id="381" name="Google Shape;381;p2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82" name="Google Shape;382;p2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7"/>
        <p:cNvGrpSpPr/>
        <p:nvPr/>
      </p:nvGrpSpPr>
      <p:grpSpPr>
        <a:xfrm>
          <a:off x="0" y="0"/>
          <a:ext cx="0" cy="0"/>
          <a:chOff x="0" y="0"/>
          <a:chExt cx="0" cy="0"/>
        </a:xfrm>
      </p:grpSpPr>
      <p:sp>
        <p:nvSpPr>
          <p:cNvPr id="388" name="Google Shape;388;p2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89" name="Google Shape;389;p2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
        <p:cNvGrpSpPr/>
        <p:nvPr/>
      </p:nvGrpSpPr>
      <p:grpSpPr>
        <a:xfrm>
          <a:off x="0" y="0"/>
          <a:ext cx="0" cy="0"/>
          <a:chOff x="0" y="0"/>
          <a:chExt cx="0" cy="0"/>
        </a:xfrm>
      </p:grpSpPr>
      <p:sp>
        <p:nvSpPr>
          <p:cNvPr id="395" name="Google Shape;395;p2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96" name="Google Shape;396;p2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1"/>
        <p:cNvGrpSpPr/>
        <p:nvPr/>
      </p:nvGrpSpPr>
      <p:grpSpPr>
        <a:xfrm>
          <a:off x="0" y="0"/>
          <a:ext cx="0" cy="0"/>
          <a:chOff x="0" y="0"/>
          <a:chExt cx="0" cy="0"/>
        </a:xfrm>
      </p:grpSpPr>
      <p:sp>
        <p:nvSpPr>
          <p:cNvPr id="402" name="Google Shape;402;p2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03" name="Google Shape;403;p2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9"/>
        <p:cNvGrpSpPr/>
        <p:nvPr/>
      </p:nvGrpSpPr>
      <p:grpSpPr>
        <a:xfrm>
          <a:off x="0" y="0"/>
          <a:ext cx="0" cy="0"/>
          <a:chOff x="0" y="0"/>
          <a:chExt cx="0" cy="0"/>
        </a:xfrm>
      </p:grpSpPr>
      <p:sp>
        <p:nvSpPr>
          <p:cNvPr id="420" name="Google Shape;420;p2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21" name="Google Shape;421;p2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22" name="Google Shape;422;p2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24</a:t>
            </a:fld>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8"/>
        <p:cNvGrpSpPr/>
        <p:nvPr/>
      </p:nvGrpSpPr>
      <p:grpSpPr>
        <a:xfrm>
          <a:off x="0" y="0"/>
          <a:ext cx="0" cy="0"/>
          <a:chOff x="0" y="0"/>
          <a:chExt cx="0" cy="0"/>
        </a:xfrm>
      </p:grpSpPr>
      <p:sp>
        <p:nvSpPr>
          <p:cNvPr id="429" name="Google Shape;429;p2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30" name="Google Shape;430;p2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1"/>
        <p:cNvGrpSpPr/>
        <p:nvPr/>
      </p:nvGrpSpPr>
      <p:grpSpPr>
        <a:xfrm>
          <a:off x="0" y="0"/>
          <a:ext cx="0" cy="0"/>
          <a:chOff x="0" y="0"/>
          <a:chExt cx="0" cy="0"/>
        </a:xfrm>
      </p:grpSpPr>
      <p:sp>
        <p:nvSpPr>
          <p:cNvPr id="442" name="Google Shape;442;p2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43" name="Google Shape;443;p2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7"/>
        <p:cNvGrpSpPr/>
        <p:nvPr/>
      </p:nvGrpSpPr>
      <p:grpSpPr>
        <a:xfrm>
          <a:off x="0" y="0"/>
          <a:ext cx="0" cy="0"/>
          <a:chOff x="0" y="0"/>
          <a:chExt cx="0" cy="0"/>
        </a:xfrm>
      </p:grpSpPr>
      <p:sp>
        <p:nvSpPr>
          <p:cNvPr id="448" name="Google Shape;448;p2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49" name="Google Shape;449;p2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3"/>
        <p:cNvGrpSpPr/>
        <p:nvPr/>
      </p:nvGrpSpPr>
      <p:grpSpPr>
        <a:xfrm>
          <a:off x="0" y="0"/>
          <a:ext cx="0" cy="0"/>
          <a:chOff x="0" y="0"/>
          <a:chExt cx="0" cy="0"/>
        </a:xfrm>
      </p:grpSpPr>
      <p:sp>
        <p:nvSpPr>
          <p:cNvPr id="454" name="Google Shape;454;p2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55" name="Google Shape;455;p2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9"/>
        <p:cNvGrpSpPr/>
        <p:nvPr/>
      </p:nvGrpSpPr>
      <p:grpSpPr>
        <a:xfrm>
          <a:off x="0" y="0"/>
          <a:ext cx="0" cy="0"/>
          <a:chOff x="0" y="0"/>
          <a:chExt cx="0" cy="0"/>
        </a:xfrm>
      </p:grpSpPr>
      <p:sp>
        <p:nvSpPr>
          <p:cNvPr id="460" name="Google Shape;460;p3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61" name="Google Shape;461;p3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2"/>
        <p:cNvGrpSpPr/>
        <p:nvPr/>
      </p:nvGrpSpPr>
      <p:grpSpPr>
        <a:xfrm>
          <a:off x="0" y="0"/>
          <a:ext cx="0" cy="0"/>
          <a:chOff x="0" y="0"/>
          <a:chExt cx="0" cy="0"/>
        </a:xfrm>
      </p:grpSpPr>
      <p:sp>
        <p:nvSpPr>
          <p:cNvPr id="223" name="Google Shape;223;p3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24" name="Google Shape;224;p3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5"/>
        <p:cNvGrpSpPr/>
        <p:nvPr/>
      </p:nvGrpSpPr>
      <p:grpSpPr>
        <a:xfrm>
          <a:off x="0" y="0"/>
          <a:ext cx="0" cy="0"/>
          <a:chOff x="0" y="0"/>
          <a:chExt cx="0" cy="0"/>
        </a:xfrm>
      </p:grpSpPr>
      <p:sp>
        <p:nvSpPr>
          <p:cNvPr id="466" name="Google Shape;466;p31: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67" name="Google Shape;467;p3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2"/>
        <p:cNvGrpSpPr/>
        <p:nvPr/>
      </p:nvGrpSpPr>
      <p:grpSpPr>
        <a:xfrm>
          <a:off x="0" y="0"/>
          <a:ext cx="0" cy="0"/>
          <a:chOff x="0" y="0"/>
          <a:chExt cx="0" cy="0"/>
        </a:xfrm>
      </p:grpSpPr>
      <p:sp>
        <p:nvSpPr>
          <p:cNvPr id="483" name="Google Shape;483;p3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84" name="Google Shape;484;p3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85" name="Google Shape;485;p3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31</a:t>
            </a:fld>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1"/>
        <p:cNvGrpSpPr/>
        <p:nvPr/>
      </p:nvGrpSpPr>
      <p:grpSpPr>
        <a:xfrm>
          <a:off x="0" y="0"/>
          <a:ext cx="0" cy="0"/>
          <a:chOff x="0" y="0"/>
          <a:chExt cx="0" cy="0"/>
        </a:xfrm>
      </p:grpSpPr>
      <p:sp>
        <p:nvSpPr>
          <p:cNvPr id="492" name="Google Shape;492;p3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93" name="Google Shape;493;p3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7"/>
        <p:cNvGrpSpPr/>
        <p:nvPr/>
      </p:nvGrpSpPr>
      <p:grpSpPr>
        <a:xfrm>
          <a:off x="0" y="0"/>
          <a:ext cx="0" cy="0"/>
          <a:chOff x="0" y="0"/>
          <a:chExt cx="0" cy="0"/>
        </a:xfrm>
      </p:grpSpPr>
      <p:sp>
        <p:nvSpPr>
          <p:cNvPr id="498" name="Google Shape;498;p5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99" name="Google Shape;499;p5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3"/>
        <p:cNvGrpSpPr/>
        <p:nvPr/>
      </p:nvGrpSpPr>
      <p:grpSpPr>
        <a:xfrm>
          <a:off x="0" y="0"/>
          <a:ext cx="0" cy="0"/>
          <a:chOff x="0" y="0"/>
          <a:chExt cx="0" cy="0"/>
        </a:xfrm>
      </p:grpSpPr>
      <p:sp>
        <p:nvSpPr>
          <p:cNvPr id="504" name="Google Shape;504;p5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05" name="Google Shape;505;p5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9"/>
        <p:cNvGrpSpPr/>
        <p:nvPr/>
      </p:nvGrpSpPr>
      <p:grpSpPr>
        <a:xfrm>
          <a:off x="0" y="0"/>
          <a:ext cx="0" cy="0"/>
          <a:chOff x="0" y="0"/>
          <a:chExt cx="0" cy="0"/>
        </a:xfrm>
      </p:grpSpPr>
      <p:sp>
        <p:nvSpPr>
          <p:cNvPr id="510" name="Google Shape;510;p6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11" name="Google Shape;511;p6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5"/>
        <p:cNvGrpSpPr/>
        <p:nvPr/>
      </p:nvGrpSpPr>
      <p:grpSpPr>
        <a:xfrm>
          <a:off x="0" y="0"/>
          <a:ext cx="0" cy="0"/>
          <a:chOff x="0" y="0"/>
          <a:chExt cx="0" cy="0"/>
        </a:xfrm>
      </p:grpSpPr>
      <p:sp>
        <p:nvSpPr>
          <p:cNvPr id="516" name="Google Shape;516;p3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17" name="Google Shape;517;p3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18" name="Google Shape;518;p3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36</a:t>
            </a:fld>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4"/>
        <p:cNvGrpSpPr/>
        <p:nvPr/>
      </p:nvGrpSpPr>
      <p:grpSpPr>
        <a:xfrm>
          <a:off x="0" y="0"/>
          <a:ext cx="0" cy="0"/>
          <a:chOff x="0" y="0"/>
          <a:chExt cx="0" cy="0"/>
        </a:xfrm>
      </p:grpSpPr>
      <p:sp>
        <p:nvSpPr>
          <p:cNvPr id="525" name="Google Shape;525;p3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26" name="Google Shape;526;p3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29"/>
        <p:cNvGrpSpPr/>
        <p:nvPr/>
      </p:nvGrpSpPr>
      <p:grpSpPr>
        <a:xfrm>
          <a:off x="0" y="0"/>
          <a:ext cx="0" cy="0"/>
          <a:chOff x="0" y="0"/>
          <a:chExt cx="0" cy="0"/>
        </a:xfrm>
      </p:grpSpPr>
      <p:sp>
        <p:nvSpPr>
          <p:cNvPr id="530" name="Google Shape;530;p3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31" name="Google Shape;531;p3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32" name="Google Shape;532;p38: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38</a:t>
            </a:fld>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38"/>
        <p:cNvGrpSpPr/>
        <p:nvPr/>
      </p:nvGrpSpPr>
      <p:grpSpPr>
        <a:xfrm>
          <a:off x="0" y="0"/>
          <a:ext cx="0" cy="0"/>
          <a:chOff x="0" y="0"/>
          <a:chExt cx="0" cy="0"/>
        </a:xfrm>
      </p:grpSpPr>
      <p:sp>
        <p:nvSpPr>
          <p:cNvPr id="539" name="Google Shape;539;p39: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40" name="Google Shape;540;p3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8"/>
        <p:cNvGrpSpPr/>
        <p:nvPr/>
      </p:nvGrpSpPr>
      <p:grpSpPr>
        <a:xfrm>
          <a:off x="0" y="0"/>
          <a:ext cx="0" cy="0"/>
          <a:chOff x="0" y="0"/>
          <a:chExt cx="0" cy="0"/>
        </a:xfrm>
      </p:grpSpPr>
      <p:sp>
        <p:nvSpPr>
          <p:cNvPr id="229" name="Google Shape;229;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30" name="Google Shape;230;p3: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31" name="Google Shape;231;p3: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4</a:t>
            </a:fld>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4"/>
        <p:cNvGrpSpPr/>
        <p:nvPr/>
      </p:nvGrpSpPr>
      <p:grpSpPr>
        <a:xfrm>
          <a:off x="0" y="0"/>
          <a:ext cx="0" cy="0"/>
          <a:chOff x="0" y="0"/>
          <a:chExt cx="0" cy="0"/>
        </a:xfrm>
      </p:grpSpPr>
      <p:sp>
        <p:nvSpPr>
          <p:cNvPr id="545" name="Google Shape;545;p4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546" name="Google Shape;546;p40: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47" name="Google Shape;547;p40: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40</a:t>
            </a:fld>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6"/>
        <p:cNvGrpSpPr/>
        <p:nvPr/>
      </p:nvGrpSpPr>
      <p:grpSpPr>
        <a:xfrm>
          <a:off x="0" y="0"/>
          <a:ext cx="0" cy="0"/>
          <a:chOff x="0" y="0"/>
          <a:chExt cx="0" cy="0"/>
        </a:xfrm>
      </p:grpSpPr>
      <p:sp>
        <p:nvSpPr>
          <p:cNvPr id="247" name="Google Shape;247;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248" name="Google Shape;248;p4: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49" name="Google Shape;249;p4: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lnSpc>
                <a:spcPct val="100000"/>
              </a:lnSpc>
              <a:spcBef>
                <a:spcPts val="0"/>
              </a:spcBef>
              <a:spcAft>
                <a:spcPts val="0"/>
              </a:spcAft>
              <a:buSzPts val="1400"/>
              <a:buNone/>
            </a:pPr>
            <a:fld id="{00000000-1234-1234-1234-123412341234}" type="slidenum">
              <a:rPr lang="en-US"/>
              <a:t>5</a:t>
            </a:fld>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6"/>
        <p:cNvGrpSpPr/>
        <p:nvPr/>
      </p:nvGrpSpPr>
      <p:grpSpPr>
        <a:xfrm>
          <a:off x="0" y="0"/>
          <a:ext cx="0" cy="0"/>
          <a:chOff x="0" y="0"/>
          <a:chExt cx="0" cy="0"/>
        </a:xfrm>
      </p:grpSpPr>
      <p:sp>
        <p:nvSpPr>
          <p:cNvPr id="257" name="Google Shape;257;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58" name="Google Shape;258;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9"/>
        <p:cNvGrpSpPr/>
        <p:nvPr/>
      </p:nvGrpSpPr>
      <p:grpSpPr>
        <a:xfrm>
          <a:off x="0" y="0"/>
          <a:ext cx="0" cy="0"/>
          <a:chOff x="0" y="0"/>
          <a:chExt cx="0" cy="0"/>
        </a:xfrm>
      </p:grpSpPr>
      <p:sp>
        <p:nvSpPr>
          <p:cNvPr id="270" name="Google Shape;270;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1" name="Google Shape;271;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5"/>
        <p:cNvGrpSpPr/>
        <p:nvPr/>
      </p:nvGrpSpPr>
      <p:grpSpPr>
        <a:xfrm>
          <a:off x="0" y="0"/>
          <a:ext cx="0" cy="0"/>
          <a:chOff x="0" y="0"/>
          <a:chExt cx="0" cy="0"/>
        </a:xfrm>
      </p:grpSpPr>
      <p:sp>
        <p:nvSpPr>
          <p:cNvPr id="276" name="Google Shape;276;p7: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77" name="Google Shape;277;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Google Shape;282;p8: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83" name="Google Shape;283;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Cover Slide  01">
  <p:cSld name="Cover Slide  01">
    <p:spTree>
      <p:nvGrpSpPr>
        <p:cNvPr id="1" name="Shape 12"/>
        <p:cNvGrpSpPr/>
        <p:nvPr/>
      </p:nvGrpSpPr>
      <p:grpSpPr>
        <a:xfrm>
          <a:off x="0" y="0"/>
          <a:ext cx="0" cy="0"/>
          <a:chOff x="0" y="0"/>
          <a:chExt cx="0" cy="0"/>
        </a:xfrm>
      </p:grpSpPr>
      <p:sp>
        <p:nvSpPr>
          <p:cNvPr id="13" name="Google Shape;13;p42"/>
          <p:cNvSpPr/>
          <p:nvPr/>
        </p:nvSpPr>
        <p:spPr>
          <a:xfrm>
            <a:off x="-1218514" y="-6377384"/>
            <a:ext cx="16024759" cy="5895581"/>
          </a:xfrm>
          <a:prstGeom prst="rect">
            <a:avLst/>
          </a:prstGeom>
          <a:solidFill>
            <a:srgbClr val="ECECEC"/>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4" name="Google Shape;14;p42"/>
          <p:cNvSpPr/>
          <p:nvPr/>
        </p:nvSpPr>
        <p:spPr>
          <a:xfrm>
            <a:off x="0" y="3703066"/>
            <a:ext cx="4883406" cy="2856914"/>
          </a:xfrm>
          <a:prstGeom prst="rect">
            <a:avLst/>
          </a:prstGeom>
          <a:solidFill>
            <a:srgbClr val="1E75B0"/>
          </a:solidFill>
          <a:ln>
            <a:noFill/>
          </a:ln>
        </p:spPr>
        <p:txBody>
          <a:bodyPr spcFirstLastPara="1" wrap="square" lIns="49325" tIns="24650" rIns="49325" bIns="24650" anchor="ctr" anchorCtr="0">
            <a:noAutofit/>
          </a:bodyPr>
          <a:lstStyle/>
          <a:p>
            <a:pPr marL="0" marR="0" lvl="0" indent="0" algn="l"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15" name="Google Shape;15;p42"/>
          <p:cNvSpPr>
            <a:spLocks noGrp="1"/>
          </p:cNvSpPr>
          <p:nvPr>
            <p:ph type="pic" idx="2"/>
          </p:nvPr>
        </p:nvSpPr>
        <p:spPr>
          <a:xfrm>
            <a:off x="0" y="2428827"/>
            <a:ext cx="12192000" cy="3192032"/>
          </a:xfrm>
          <a:prstGeom prst="rect">
            <a:avLst/>
          </a:prstGeom>
          <a:solidFill>
            <a:srgbClr val="D8D8D8"/>
          </a:solidFill>
          <a:ln>
            <a:noFill/>
          </a:ln>
        </p:spPr>
        <p:txBody>
          <a:bodyPr/>
          <a:lstStyle/>
          <a:p>
            <a:endParaRPr lang="en-GB"/>
          </a:p>
        </p:txBody>
      </p:sp>
      <p:grpSp>
        <p:nvGrpSpPr>
          <p:cNvPr id="16" name="Google Shape;16;p42"/>
          <p:cNvGrpSpPr/>
          <p:nvPr/>
        </p:nvGrpSpPr>
        <p:grpSpPr>
          <a:xfrm>
            <a:off x="-695010" y="4529052"/>
            <a:ext cx="2530502" cy="2045219"/>
            <a:chOff x="5816064" y="9435173"/>
            <a:chExt cx="798029" cy="644988"/>
          </a:xfrm>
        </p:grpSpPr>
        <p:sp>
          <p:nvSpPr>
            <p:cNvPr id="17" name="Google Shape;17;p42"/>
            <p:cNvSpPr/>
            <p:nvPr/>
          </p:nvSpPr>
          <p:spPr>
            <a:xfrm>
              <a:off x="6450882" y="9701314"/>
              <a:ext cx="163211" cy="376953"/>
            </a:xfrm>
            <a:custGeom>
              <a:avLst/>
              <a:gdLst/>
              <a:ahLst/>
              <a:cxnLst/>
              <a:rect l="l" t="t" r="r" b="b"/>
              <a:pathLst>
                <a:path w="163211" h="376953" extrusionOk="0">
                  <a:moveTo>
                    <a:pt x="58832" y="273717"/>
                  </a:moveTo>
                  <a:cubicBezTo>
                    <a:pt x="69270" y="240568"/>
                    <a:pt x="35109" y="122178"/>
                    <a:pt x="6642" y="78611"/>
                  </a:cubicBezTo>
                  <a:lnTo>
                    <a:pt x="13285" y="0"/>
                  </a:lnTo>
                  <a:lnTo>
                    <a:pt x="163212" y="27466"/>
                  </a:lnTo>
                  <a:lnTo>
                    <a:pt x="117664" y="376953"/>
                  </a:lnTo>
                  <a:lnTo>
                    <a:pt x="0" y="376953"/>
                  </a:lnTo>
                  <a:lnTo>
                    <a:pt x="0" y="339069"/>
                  </a:lnTo>
                  <a:cubicBezTo>
                    <a:pt x="10438" y="333386"/>
                    <a:pt x="48394" y="308761"/>
                    <a:pt x="58832" y="273717"/>
                  </a:cubicBezTo>
                  <a:close/>
                </a:path>
              </a:pathLst>
            </a:custGeom>
            <a:solidFill>
              <a:srgbClr val="DFE13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8" name="Google Shape;18;p42"/>
            <p:cNvSpPr/>
            <p:nvPr/>
          </p:nvSpPr>
          <p:spPr>
            <a:xfrm>
              <a:off x="6308546" y="9545986"/>
              <a:ext cx="166058" cy="534174"/>
            </a:xfrm>
            <a:custGeom>
              <a:avLst/>
              <a:gdLst/>
              <a:ahLst/>
              <a:cxnLst/>
              <a:rect l="l" t="t" r="r" b="b"/>
              <a:pathLst>
                <a:path w="166058" h="534174" extrusionOk="0">
                  <a:moveTo>
                    <a:pt x="166058" y="48303"/>
                  </a:moveTo>
                  <a:lnTo>
                    <a:pt x="156569" y="156275"/>
                  </a:lnTo>
                  <a:lnTo>
                    <a:pt x="75912" y="141121"/>
                  </a:lnTo>
                  <a:lnTo>
                    <a:pt x="86350" y="293607"/>
                  </a:lnTo>
                  <a:cubicBezTo>
                    <a:pt x="68321" y="344751"/>
                    <a:pt x="55037" y="407261"/>
                    <a:pt x="61679" y="429992"/>
                  </a:cubicBezTo>
                  <a:cubicBezTo>
                    <a:pt x="68321" y="450828"/>
                    <a:pt x="84453" y="468824"/>
                    <a:pt x="98686" y="480189"/>
                  </a:cubicBezTo>
                  <a:lnTo>
                    <a:pt x="102482" y="534175"/>
                  </a:lnTo>
                  <a:lnTo>
                    <a:pt x="0" y="534175"/>
                  </a:lnTo>
                  <a:lnTo>
                    <a:pt x="35109" y="0"/>
                  </a:lnTo>
                  <a:lnTo>
                    <a:pt x="166058" y="48303"/>
                  </a:lnTo>
                  <a:close/>
                </a:path>
              </a:pathLst>
            </a:custGeom>
            <a:solidFill>
              <a:srgbClr val="AACB4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9" name="Google Shape;19;p42"/>
            <p:cNvSpPr/>
            <p:nvPr/>
          </p:nvSpPr>
          <p:spPr>
            <a:xfrm>
              <a:off x="6407232" y="10025228"/>
              <a:ext cx="21824" cy="53985"/>
            </a:xfrm>
            <a:custGeom>
              <a:avLst/>
              <a:gdLst/>
              <a:ahLst/>
              <a:cxnLst/>
              <a:rect l="l" t="t" r="r" b="b"/>
              <a:pathLst>
                <a:path w="21824" h="53985" extrusionOk="0">
                  <a:moveTo>
                    <a:pt x="21825" y="16101"/>
                  </a:moveTo>
                  <a:lnTo>
                    <a:pt x="21825" y="53986"/>
                  </a:lnTo>
                  <a:lnTo>
                    <a:pt x="3796" y="53986"/>
                  </a:lnTo>
                  <a:lnTo>
                    <a:pt x="0" y="0"/>
                  </a:lnTo>
                  <a:cubicBezTo>
                    <a:pt x="9489" y="8524"/>
                    <a:pt x="18029" y="13260"/>
                    <a:pt x="21825" y="16101"/>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0" name="Google Shape;20;p42"/>
            <p:cNvSpPr/>
            <p:nvPr/>
          </p:nvSpPr>
          <p:spPr>
            <a:xfrm>
              <a:off x="6384458" y="9687107"/>
              <a:ext cx="80656" cy="152486"/>
            </a:xfrm>
            <a:custGeom>
              <a:avLst/>
              <a:gdLst/>
              <a:ahLst/>
              <a:cxnLst/>
              <a:rect l="l" t="t" r="r" b="b"/>
              <a:pathLst>
                <a:path w="80656" h="152486" extrusionOk="0">
                  <a:moveTo>
                    <a:pt x="55985" y="77664"/>
                  </a:moveTo>
                  <a:cubicBezTo>
                    <a:pt x="42701" y="77664"/>
                    <a:pt x="25620" y="110813"/>
                    <a:pt x="10438" y="152486"/>
                  </a:cubicBezTo>
                  <a:lnTo>
                    <a:pt x="0" y="0"/>
                  </a:lnTo>
                  <a:lnTo>
                    <a:pt x="80657" y="15154"/>
                  </a:lnTo>
                  <a:lnTo>
                    <a:pt x="74015" y="93765"/>
                  </a:lnTo>
                  <a:cubicBezTo>
                    <a:pt x="67372" y="83346"/>
                    <a:pt x="60730" y="77664"/>
                    <a:pt x="55985" y="77664"/>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1" name="Google Shape;21;p42"/>
            <p:cNvSpPr/>
            <p:nvPr/>
          </p:nvSpPr>
          <p:spPr>
            <a:xfrm>
              <a:off x="6246867" y="9957036"/>
              <a:ext cx="2846" cy="7576"/>
            </a:xfrm>
            <a:custGeom>
              <a:avLst/>
              <a:gdLst/>
              <a:ahLst/>
              <a:cxnLst/>
              <a:rect l="l" t="t" r="r" b="b"/>
              <a:pathLst>
                <a:path w="2846" h="7576" extrusionOk="0">
                  <a:moveTo>
                    <a:pt x="0" y="2841"/>
                  </a:moveTo>
                  <a:cubicBezTo>
                    <a:pt x="949" y="1894"/>
                    <a:pt x="1898" y="947"/>
                    <a:pt x="2847" y="0"/>
                  </a:cubicBezTo>
                  <a:lnTo>
                    <a:pt x="2847" y="7577"/>
                  </a:lnTo>
                  <a:cubicBezTo>
                    <a:pt x="949" y="4736"/>
                    <a:pt x="0" y="2841"/>
                    <a:pt x="0" y="2841"/>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2" name="Google Shape;22;p42"/>
            <p:cNvSpPr/>
            <p:nvPr/>
          </p:nvSpPr>
          <p:spPr>
            <a:xfrm>
              <a:off x="6150079" y="10017651"/>
              <a:ext cx="45547" cy="62509"/>
            </a:xfrm>
            <a:custGeom>
              <a:avLst/>
              <a:gdLst/>
              <a:ahLst/>
              <a:cxnLst/>
              <a:rect l="l" t="t" r="r" b="b"/>
              <a:pathLst>
                <a:path w="45547" h="62509" extrusionOk="0">
                  <a:moveTo>
                    <a:pt x="45548" y="28414"/>
                  </a:moveTo>
                  <a:lnTo>
                    <a:pt x="45548" y="62510"/>
                  </a:lnTo>
                  <a:lnTo>
                    <a:pt x="0" y="62510"/>
                  </a:lnTo>
                  <a:lnTo>
                    <a:pt x="4745" y="0"/>
                  </a:lnTo>
                  <a:cubicBezTo>
                    <a:pt x="11387" y="9471"/>
                    <a:pt x="23723" y="19889"/>
                    <a:pt x="45548" y="28414"/>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3" name="Google Shape;23;p42"/>
            <p:cNvSpPr/>
            <p:nvPr/>
          </p:nvSpPr>
          <p:spPr>
            <a:xfrm>
              <a:off x="6077013" y="9435173"/>
              <a:ext cx="271386" cy="380741"/>
            </a:xfrm>
            <a:custGeom>
              <a:avLst/>
              <a:gdLst/>
              <a:ahLst/>
              <a:cxnLst/>
              <a:rect l="l" t="t" r="r" b="b"/>
              <a:pathLst>
                <a:path w="271386" h="380741" extrusionOk="0">
                  <a:moveTo>
                    <a:pt x="167007" y="380742"/>
                  </a:moveTo>
                  <a:cubicBezTo>
                    <a:pt x="161314" y="377900"/>
                    <a:pt x="156569" y="377900"/>
                    <a:pt x="156569" y="377900"/>
                  </a:cubicBezTo>
                  <a:cubicBezTo>
                    <a:pt x="156569" y="335280"/>
                    <a:pt x="125256" y="335280"/>
                    <a:pt x="125256" y="335280"/>
                  </a:cubicBezTo>
                  <a:cubicBezTo>
                    <a:pt x="125256" y="335280"/>
                    <a:pt x="99635" y="335280"/>
                    <a:pt x="94891" y="366535"/>
                  </a:cubicBezTo>
                  <a:lnTo>
                    <a:pt x="109124" y="192265"/>
                  </a:lnTo>
                  <a:lnTo>
                    <a:pt x="13285" y="211207"/>
                  </a:lnTo>
                  <a:lnTo>
                    <a:pt x="0" y="71034"/>
                  </a:lnTo>
                  <a:lnTo>
                    <a:pt x="124307" y="0"/>
                  </a:lnTo>
                  <a:lnTo>
                    <a:pt x="271387" y="50197"/>
                  </a:lnTo>
                  <a:lnTo>
                    <a:pt x="267591" y="109866"/>
                  </a:lnTo>
                  <a:lnTo>
                    <a:pt x="160365" y="151539"/>
                  </a:lnTo>
                  <a:lnTo>
                    <a:pt x="167007" y="380742"/>
                  </a:ln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4" name="Google Shape;24;p42"/>
            <p:cNvSpPr/>
            <p:nvPr/>
          </p:nvSpPr>
          <p:spPr>
            <a:xfrm>
              <a:off x="6171904" y="9811179"/>
              <a:ext cx="9489" cy="947"/>
            </a:xfrm>
            <a:custGeom>
              <a:avLst/>
              <a:gdLst/>
              <a:ahLst/>
              <a:cxnLst/>
              <a:rect l="l" t="t" r="r" b="b"/>
              <a:pathLst>
                <a:path w="9489" h="947" extrusionOk="0">
                  <a:moveTo>
                    <a:pt x="0" y="947"/>
                  </a:moveTo>
                  <a:lnTo>
                    <a:pt x="0" y="0"/>
                  </a:lnTo>
                  <a:cubicBezTo>
                    <a:pt x="0" y="947"/>
                    <a:pt x="0" y="947"/>
                    <a:pt x="0" y="947"/>
                  </a:cubicBezTo>
                  <a:cubicBezTo>
                    <a:pt x="0" y="947"/>
                    <a:pt x="0" y="947"/>
                    <a:pt x="0" y="947"/>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5" name="Google Shape;25;p42"/>
            <p:cNvSpPr/>
            <p:nvPr/>
          </p:nvSpPr>
          <p:spPr>
            <a:xfrm>
              <a:off x="6209860" y="10016704"/>
              <a:ext cx="42700" cy="62509"/>
            </a:xfrm>
            <a:custGeom>
              <a:avLst/>
              <a:gdLst/>
              <a:ahLst/>
              <a:cxnLst/>
              <a:rect l="l" t="t" r="r" b="b"/>
              <a:pathLst>
                <a:path w="42700" h="62509" extrusionOk="0">
                  <a:moveTo>
                    <a:pt x="40803" y="0"/>
                  </a:moveTo>
                  <a:lnTo>
                    <a:pt x="42701" y="62510"/>
                  </a:lnTo>
                  <a:lnTo>
                    <a:pt x="0" y="62510"/>
                  </a:lnTo>
                  <a:lnTo>
                    <a:pt x="0" y="28414"/>
                  </a:lnTo>
                  <a:cubicBezTo>
                    <a:pt x="21825" y="20837"/>
                    <a:pt x="34161" y="10418"/>
                    <a:pt x="40803" y="0"/>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6" name="Google Shape;26;p42"/>
            <p:cNvSpPr/>
            <p:nvPr/>
          </p:nvSpPr>
          <p:spPr>
            <a:xfrm>
              <a:off x="6237378" y="9545039"/>
              <a:ext cx="107226" cy="534174"/>
            </a:xfrm>
            <a:custGeom>
              <a:avLst/>
              <a:gdLst/>
              <a:ahLst/>
              <a:cxnLst/>
              <a:rect l="l" t="t" r="r" b="b"/>
              <a:pathLst>
                <a:path w="107226" h="534174" extrusionOk="0">
                  <a:moveTo>
                    <a:pt x="12336" y="419574"/>
                  </a:moveTo>
                  <a:lnTo>
                    <a:pt x="12336" y="411997"/>
                  </a:lnTo>
                  <a:cubicBezTo>
                    <a:pt x="56934" y="359905"/>
                    <a:pt x="14234" y="332439"/>
                    <a:pt x="14234" y="332439"/>
                  </a:cubicBezTo>
                  <a:cubicBezTo>
                    <a:pt x="32263" y="290765"/>
                    <a:pt x="18978" y="275612"/>
                    <a:pt x="7591" y="269929"/>
                  </a:cubicBezTo>
                  <a:lnTo>
                    <a:pt x="0" y="41673"/>
                  </a:lnTo>
                  <a:lnTo>
                    <a:pt x="107226" y="0"/>
                  </a:lnTo>
                  <a:lnTo>
                    <a:pt x="72117" y="534175"/>
                  </a:lnTo>
                  <a:lnTo>
                    <a:pt x="16131" y="534175"/>
                  </a:lnTo>
                  <a:lnTo>
                    <a:pt x="14234" y="471665"/>
                  </a:lnTo>
                  <a:cubicBezTo>
                    <a:pt x="27518" y="449881"/>
                    <a:pt x="17080" y="428098"/>
                    <a:pt x="12336" y="419574"/>
                  </a:cubicBezTo>
                  <a:close/>
                </a:path>
              </a:pathLst>
            </a:custGeom>
            <a:solidFill>
              <a:srgbClr val="40A54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7" name="Google Shape;27;p42"/>
            <p:cNvSpPr/>
            <p:nvPr/>
          </p:nvSpPr>
          <p:spPr>
            <a:xfrm>
              <a:off x="5947013" y="9646381"/>
              <a:ext cx="184087" cy="432833"/>
            </a:xfrm>
            <a:custGeom>
              <a:avLst/>
              <a:gdLst/>
              <a:ahLst/>
              <a:cxnLst/>
              <a:rect l="l" t="t" r="r" b="b"/>
              <a:pathLst>
                <a:path w="184087" h="432833" extrusionOk="0">
                  <a:moveTo>
                    <a:pt x="112920" y="326756"/>
                  </a:moveTo>
                  <a:cubicBezTo>
                    <a:pt x="130949" y="285083"/>
                    <a:pt x="108175" y="268982"/>
                    <a:pt x="96788" y="253828"/>
                  </a:cubicBezTo>
                  <a:cubicBezTo>
                    <a:pt x="92993" y="248145"/>
                    <a:pt x="90146" y="240568"/>
                    <a:pt x="97737" y="226361"/>
                  </a:cubicBezTo>
                  <a:cubicBezTo>
                    <a:pt x="103431" y="215943"/>
                    <a:pt x="95840" y="198895"/>
                    <a:pt x="83504" y="186582"/>
                  </a:cubicBezTo>
                  <a:lnTo>
                    <a:pt x="89197" y="124073"/>
                  </a:lnTo>
                  <a:lnTo>
                    <a:pt x="45548" y="132597"/>
                  </a:lnTo>
                  <a:cubicBezTo>
                    <a:pt x="38905" y="121231"/>
                    <a:pt x="29416" y="112707"/>
                    <a:pt x="13285" y="112707"/>
                  </a:cubicBezTo>
                  <a:cubicBezTo>
                    <a:pt x="10438" y="112707"/>
                    <a:pt x="7591" y="112707"/>
                    <a:pt x="4745" y="113654"/>
                  </a:cubicBezTo>
                  <a:lnTo>
                    <a:pt x="0" y="28414"/>
                  </a:lnTo>
                  <a:lnTo>
                    <a:pt x="142336" y="0"/>
                  </a:lnTo>
                  <a:lnTo>
                    <a:pt x="184088" y="432833"/>
                  </a:lnTo>
                  <a:lnTo>
                    <a:pt x="61679" y="432833"/>
                  </a:lnTo>
                  <a:lnTo>
                    <a:pt x="67372" y="373165"/>
                  </a:lnTo>
                  <a:cubicBezTo>
                    <a:pt x="86350" y="361799"/>
                    <a:pt x="105329" y="345698"/>
                    <a:pt x="112920" y="326756"/>
                  </a:cubicBezTo>
                  <a:close/>
                </a:path>
              </a:pathLst>
            </a:custGeom>
            <a:solidFill>
              <a:srgbClr val="1E9E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8" name="Google Shape;28;p42"/>
            <p:cNvSpPr/>
            <p:nvPr/>
          </p:nvSpPr>
          <p:spPr>
            <a:xfrm>
              <a:off x="6090298" y="9627438"/>
              <a:ext cx="96788" cy="451775"/>
            </a:xfrm>
            <a:custGeom>
              <a:avLst/>
              <a:gdLst/>
              <a:ahLst/>
              <a:cxnLst/>
              <a:rect l="l" t="t" r="r" b="b"/>
              <a:pathLst>
                <a:path w="96788" h="451775" extrusionOk="0">
                  <a:moveTo>
                    <a:pt x="96788" y="0"/>
                  </a:moveTo>
                  <a:lnTo>
                    <a:pt x="82555" y="174270"/>
                  </a:lnTo>
                  <a:cubicBezTo>
                    <a:pt x="82555" y="177111"/>
                    <a:pt x="81606" y="179953"/>
                    <a:pt x="81606" y="183741"/>
                  </a:cubicBezTo>
                  <a:lnTo>
                    <a:pt x="81606" y="184688"/>
                  </a:lnTo>
                  <a:cubicBezTo>
                    <a:pt x="79708" y="184688"/>
                    <a:pt x="37956" y="188477"/>
                    <a:pt x="64526" y="250039"/>
                  </a:cubicBezTo>
                  <a:cubicBezTo>
                    <a:pt x="64526" y="250039"/>
                    <a:pt x="19927" y="277506"/>
                    <a:pt x="69270" y="332439"/>
                  </a:cubicBezTo>
                  <a:cubicBezTo>
                    <a:pt x="69270" y="332439"/>
                    <a:pt x="46496" y="361799"/>
                    <a:pt x="64526" y="389266"/>
                  </a:cubicBezTo>
                  <a:lnTo>
                    <a:pt x="59781" y="451776"/>
                  </a:lnTo>
                  <a:lnTo>
                    <a:pt x="42701" y="451776"/>
                  </a:lnTo>
                  <a:lnTo>
                    <a:pt x="0" y="18942"/>
                  </a:lnTo>
                  <a:lnTo>
                    <a:pt x="96788" y="0"/>
                  </a:lnTo>
                  <a:close/>
                </a:path>
              </a:pathLst>
            </a:custGeom>
            <a:solidFill>
              <a:srgbClr val="1C91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29" name="Google Shape;29;p42"/>
            <p:cNvSpPr/>
            <p:nvPr/>
          </p:nvSpPr>
          <p:spPr>
            <a:xfrm>
              <a:off x="5816064" y="9792237"/>
              <a:ext cx="133795" cy="286976"/>
            </a:xfrm>
            <a:custGeom>
              <a:avLst/>
              <a:gdLst/>
              <a:ahLst/>
              <a:cxnLst/>
              <a:rect l="l" t="t" r="r" b="b"/>
              <a:pathLst>
                <a:path w="133795" h="286976" extrusionOk="0">
                  <a:moveTo>
                    <a:pt x="105328" y="0"/>
                  </a:moveTo>
                  <a:cubicBezTo>
                    <a:pt x="99635" y="14207"/>
                    <a:pt x="94891" y="28414"/>
                    <a:pt x="87299" y="32202"/>
                  </a:cubicBezTo>
                  <a:cubicBezTo>
                    <a:pt x="69270" y="40726"/>
                    <a:pt x="52190" y="66298"/>
                    <a:pt x="60730" y="80505"/>
                  </a:cubicBezTo>
                  <a:cubicBezTo>
                    <a:pt x="68321" y="94712"/>
                    <a:pt x="66423" y="102289"/>
                    <a:pt x="61679" y="107972"/>
                  </a:cubicBezTo>
                  <a:cubicBezTo>
                    <a:pt x="50292" y="123125"/>
                    <a:pt x="27518" y="139226"/>
                    <a:pt x="45547" y="180900"/>
                  </a:cubicBezTo>
                  <a:cubicBezTo>
                    <a:pt x="63577" y="222573"/>
                    <a:pt x="133796" y="250039"/>
                    <a:pt x="133796" y="250039"/>
                  </a:cubicBezTo>
                  <a:lnTo>
                    <a:pt x="133796" y="286977"/>
                  </a:lnTo>
                  <a:lnTo>
                    <a:pt x="34161" y="286977"/>
                  </a:lnTo>
                  <a:lnTo>
                    <a:pt x="0" y="19889"/>
                  </a:lnTo>
                  <a:lnTo>
                    <a:pt x="105328" y="0"/>
                  </a:lnTo>
                  <a:close/>
                </a:path>
              </a:pathLst>
            </a:custGeom>
            <a:solidFill>
              <a:srgbClr val="1E75B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0" name="Google Shape;30;p42"/>
            <p:cNvSpPr/>
            <p:nvPr/>
          </p:nvSpPr>
          <p:spPr>
            <a:xfrm>
              <a:off x="5993509" y="9770453"/>
              <a:ext cx="43649" cy="63456"/>
            </a:xfrm>
            <a:custGeom>
              <a:avLst/>
              <a:gdLst/>
              <a:ahLst/>
              <a:cxnLst/>
              <a:rect l="l" t="t" r="r" b="b"/>
              <a:pathLst>
                <a:path w="43649" h="63456" extrusionOk="0">
                  <a:moveTo>
                    <a:pt x="37956" y="63457"/>
                  </a:moveTo>
                  <a:cubicBezTo>
                    <a:pt x="34161" y="59668"/>
                    <a:pt x="29416" y="55880"/>
                    <a:pt x="24671" y="53986"/>
                  </a:cubicBezTo>
                  <a:cubicBezTo>
                    <a:pt x="14234" y="49250"/>
                    <a:pt x="10438" y="25572"/>
                    <a:pt x="0" y="8524"/>
                  </a:cubicBezTo>
                  <a:lnTo>
                    <a:pt x="43650" y="0"/>
                  </a:lnTo>
                  <a:lnTo>
                    <a:pt x="37956" y="63457"/>
                  </a:ln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31" name="Google Shape;31;p42"/>
            <p:cNvSpPr/>
            <p:nvPr/>
          </p:nvSpPr>
          <p:spPr>
            <a:xfrm>
              <a:off x="5971684" y="10020493"/>
              <a:ext cx="43649" cy="59668"/>
            </a:xfrm>
            <a:custGeom>
              <a:avLst/>
              <a:gdLst/>
              <a:ahLst/>
              <a:cxnLst/>
              <a:rect l="l" t="t" r="r" b="b"/>
              <a:pathLst>
                <a:path w="43649" h="59668" extrusionOk="0">
                  <a:moveTo>
                    <a:pt x="43650" y="0"/>
                  </a:moveTo>
                  <a:lnTo>
                    <a:pt x="37956" y="59669"/>
                  </a:lnTo>
                  <a:lnTo>
                    <a:pt x="0" y="59669"/>
                  </a:lnTo>
                  <a:lnTo>
                    <a:pt x="0" y="21784"/>
                  </a:lnTo>
                  <a:cubicBezTo>
                    <a:pt x="0" y="21784"/>
                    <a:pt x="20876" y="14207"/>
                    <a:pt x="43650" y="0"/>
                  </a:cubicBez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32" name="Google Shape;32;p42"/>
          <p:cNvSpPr/>
          <p:nvPr/>
        </p:nvSpPr>
        <p:spPr>
          <a:xfrm>
            <a:off x="-3327961" y="-261651"/>
            <a:ext cx="3340287" cy="7381301"/>
          </a:xfrm>
          <a:prstGeom prst="rect">
            <a:avLst/>
          </a:prstGeom>
          <a:solidFill>
            <a:srgbClr val="ECECEC"/>
          </a:solidFill>
          <a:ln>
            <a:noFill/>
          </a:ln>
        </p:spPr>
        <p:txBody>
          <a:bodyPr spcFirstLastPara="1" wrap="square" lIns="49325" tIns="24650" rIns="49325" bIns="24650" anchor="ctr" anchorCtr="0">
            <a:noAutofit/>
          </a:bodyPr>
          <a:lstStyle/>
          <a:p>
            <a:pPr marL="0" marR="0" lvl="0" indent="0" algn="l"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pic>
        <p:nvPicPr>
          <p:cNvPr id="33" name="Google Shape;33;p42"/>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9572522" y="5987656"/>
            <a:ext cx="2349914" cy="492013"/>
          </a:xfrm>
          <a:prstGeom prst="rect">
            <a:avLst/>
          </a:prstGeom>
          <a:noFill/>
          <a:ln>
            <a:noFill/>
          </a:ln>
        </p:spPr>
      </p:pic>
      <p:pic>
        <p:nvPicPr>
          <p:cNvPr id="34" name="Google Shape;34;p42"/>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7787178" y="178763"/>
            <a:ext cx="4032784" cy="2184424"/>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ext Slide 03 ">
  <p:cSld name="Text Slide 03 ">
    <p:spTree>
      <p:nvGrpSpPr>
        <p:cNvPr id="1" name="Shape 140"/>
        <p:cNvGrpSpPr/>
        <p:nvPr/>
      </p:nvGrpSpPr>
      <p:grpSpPr>
        <a:xfrm>
          <a:off x="0" y="0"/>
          <a:ext cx="0" cy="0"/>
          <a:chOff x="0" y="0"/>
          <a:chExt cx="0" cy="0"/>
        </a:xfrm>
      </p:grpSpPr>
      <p:sp>
        <p:nvSpPr>
          <p:cNvPr id="141" name="Google Shape;141;p53"/>
          <p:cNvSpPr/>
          <p:nvPr/>
        </p:nvSpPr>
        <p:spPr>
          <a:xfrm rot="-5400000">
            <a:off x="2667000" y="-2667000"/>
            <a:ext cx="6858001" cy="12191999"/>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42" name="Google Shape;142;p53"/>
          <p:cNvSpPr/>
          <p:nvPr/>
        </p:nvSpPr>
        <p:spPr>
          <a:xfrm rot="-5400000">
            <a:off x="4865194" y="-19370"/>
            <a:ext cx="6141020" cy="689673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chemeClr val="lt1"/>
                </a:solidFill>
                <a:latin typeface="Calibri"/>
                <a:ea typeface="Calibri"/>
                <a:cs typeface="Calibri"/>
                <a:sym typeface="Calibri"/>
              </a:rPr>
              <a:t>a</a:t>
            </a:r>
            <a:endParaRPr sz="1400" b="0" i="0" u="none" strike="noStrike" cap="none">
              <a:solidFill>
                <a:srgbClr val="000000"/>
              </a:solidFill>
              <a:latin typeface="Arial"/>
              <a:ea typeface="Arial"/>
              <a:cs typeface="Arial"/>
              <a:sym typeface="Arial"/>
            </a:endParaRPr>
          </a:p>
        </p:txBody>
      </p:sp>
      <p:sp>
        <p:nvSpPr>
          <p:cNvPr id="143" name="Google Shape;143;p53"/>
          <p:cNvSpPr txBox="1">
            <a:spLocks noGrp="1"/>
          </p:cNvSpPr>
          <p:nvPr>
            <p:ph type="body" idx="1"/>
          </p:nvPr>
        </p:nvSpPr>
        <p:spPr>
          <a:xfrm>
            <a:off x="4825907" y="826894"/>
            <a:ext cx="6341766" cy="516642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3333"/>
              </a:lnSpc>
              <a:spcBef>
                <a:spcPts val="0"/>
              </a:spcBef>
              <a:spcAft>
                <a:spcPts val="0"/>
              </a:spcAft>
              <a:buClr>
                <a:srgbClr val="595959"/>
              </a:buClr>
              <a:buSzPts val="2400"/>
              <a:buFont typeface="Arial"/>
              <a:buNone/>
              <a:defRPr sz="2400" b="0" i="0" u="none" strike="noStrike" cap="none">
                <a:solidFill>
                  <a:srgbClr val="595959"/>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44" name="Google Shape;144;p53"/>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3600"/>
              <a:buFont typeface="Arial"/>
              <a:buNone/>
              <a:defRPr sz="3600" b="1"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45" name="Google Shape;145;p53"/>
          <p:cNvSpPr/>
          <p:nvPr/>
        </p:nvSpPr>
        <p:spPr>
          <a:xfrm rot="-5400000">
            <a:off x="9716271" y="4364919"/>
            <a:ext cx="4074299"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800"/>
              <a:buFont typeface="Arial"/>
              <a:buNone/>
            </a:pPr>
            <a:r>
              <a:rPr lang="en-US" sz="800" b="0" i="0" u="none" strike="noStrike" cap="none">
                <a:solidFill>
                  <a:schemeClr val="lt1"/>
                </a:solidFill>
                <a:latin typeface="Calibri"/>
                <a:ea typeface="Calibri"/>
                <a:cs typeface="Calibri"/>
                <a:sym typeface="Calibri"/>
              </a:rPr>
              <a:t>START ON SUSTAINABILITY</a:t>
            </a:r>
            <a:endParaRPr sz="1400" b="0" i="0" u="none" strike="noStrike" cap="none">
              <a:solidFill>
                <a:srgbClr val="000000"/>
              </a:solidFill>
              <a:latin typeface="Arial"/>
              <a:ea typeface="Arial"/>
              <a:cs typeface="Arial"/>
              <a:sym typeface="Arial"/>
            </a:endParaRPr>
          </a:p>
        </p:txBody>
      </p:sp>
      <p:grpSp>
        <p:nvGrpSpPr>
          <p:cNvPr id="146" name="Google Shape;146;p53"/>
          <p:cNvGrpSpPr/>
          <p:nvPr/>
        </p:nvGrpSpPr>
        <p:grpSpPr>
          <a:xfrm>
            <a:off x="-848733" y="3847224"/>
            <a:ext cx="3746119" cy="3027714"/>
            <a:chOff x="5816064" y="9435173"/>
            <a:chExt cx="798029" cy="644988"/>
          </a:xfrm>
        </p:grpSpPr>
        <p:sp>
          <p:nvSpPr>
            <p:cNvPr id="147" name="Google Shape;147;p53"/>
            <p:cNvSpPr/>
            <p:nvPr/>
          </p:nvSpPr>
          <p:spPr>
            <a:xfrm>
              <a:off x="6450882" y="9701314"/>
              <a:ext cx="163211" cy="376953"/>
            </a:xfrm>
            <a:custGeom>
              <a:avLst/>
              <a:gdLst/>
              <a:ahLst/>
              <a:cxnLst/>
              <a:rect l="l" t="t" r="r" b="b"/>
              <a:pathLst>
                <a:path w="163211" h="376953" extrusionOk="0">
                  <a:moveTo>
                    <a:pt x="58832" y="273717"/>
                  </a:moveTo>
                  <a:cubicBezTo>
                    <a:pt x="69270" y="240568"/>
                    <a:pt x="35109" y="122178"/>
                    <a:pt x="6642" y="78611"/>
                  </a:cubicBezTo>
                  <a:lnTo>
                    <a:pt x="13285" y="0"/>
                  </a:lnTo>
                  <a:lnTo>
                    <a:pt x="163212" y="27466"/>
                  </a:lnTo>
                  <a:lnTo>
                    <a:pt x="117664" y="376953"/>
                  </a:lnTo>
                  <a:lnTo>
                    <a:pt x="0" y="376953"/>
                  </a:lnTo>
                  <a:lnTo>
                    <a:pt x="0" y="339069"/>
                  </a:lnTo>
                  <a:cubicBezTo>
                    <a:pt x="10438" y="333386"/>
                    <a:pt x="48394" y="308761"/>
                    <a:pt x="58832" y="273717"/>
                  </a:cubicBezTo>
                  <a:close/>
                </a:path>
              </a:pathLst>
            </a:custGeom>
            <a:solidFill>
              <a:srgbClr val="DFE13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48" name="Google Shape;148;p53"/>
            <p:cNvSpPr/>
            <p:nvPr/>
          </p:nvSpPr>
          <p:spPr>
            <a:xfrm>
              <a:off x="6308546" y="9545986"/>
              <a:ext cx="166058" cy="534174"/>
            </a:xfrm>
            <a:custGeom>
              <a:avLst/>
              <a:gdLst/>
              <a:ahLst/>
              <a:cxnLst/>
              <a:rect l="l" t="t" r="r" b="b"/>
              <a:pathLst>
                <a:path w="166058" h="534174" extrusionOk="0">
                  <a:moveTo>
                    <a:pt x="166058" y="48303"/>
                  </a:moveTo>
                  <a:lnTo>
                    <a:pt x="156569" y="156275"/>
                  </a:lnTo>
                  <a:lnTo>
                    <a:pt x="75912" y="141121"/>
                  </a:lnTo>
                  <a:lnTo>
                    <a:pt x="86350" y="293607"/>
                  </a:lnTo>
                  <a:cubicBezTo>
                    <a:pt x="68321" y="344751"/>
                    <a:pt x="55037" y="407261"/>
                    <a:pt x="61679" y="429992"/>
                  </a:cubicBezTo>
                  <a:cubicBezTo>
                    <a:pt x="68321" y="450828"/>
                    <a:pt x="84453" y="468824"/>
                    <a:pt x="98686" y="480189"/>
                  </a:cubicBezTo>
                  <a:lnTo>
                    <a:pt x="102482" y="534175"/>
                  </a:lnTo>
                  <a:lnTo>
                    <a:pt x="0" y="534175"/>
                  </a:lnTo>
                  <a:lnTo>
                    <a:pt x="35109" y="0"/>
                  </a:lnTo>
                  <a:lnTo>
                    <a:pt x="166058" y="48303"/>
                  </a:lnTo>
                  <a:close/>
                </a:path>
              </a:pathLst>
            </a:custGeom>
            <a:solidFill>
              <a:srgbClr val="AACB4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49" name="Google Shape;149;p53"/>
            <p:cNvSpPr/>
            <p:nvPr/>
          </p:nvSpPr>
          <p:spPr>
            <a:xfrm>
              <a:off x="6407232" y="10025228"/>
              <a:ext cx="21824" cy="53985"/>
            </a:xfrm>
            <a:custGeom>
              <a:avLst/>
              <a:gdLst/>
              <a:ahLst/>
              <a:cxnLst/>
              <a:rect l="l" t="t" r="r" b="b"/>
              <a:pathLst>
                <a:path w="21824" h="53985" extrusionOk="0">
                  <a:moveTo>
                    <a:pt x="21825" y="16101"/>
                  </a:moveTo>
                  <a:lnTo>
                    <a:pt x="21825" y="53986"/>
                  </a:lnTo>
                  <a:lnTo>
                    <a:pt x="3796" y="53986"/>
                  </a:lnTo>
                  <a:lnTo>
                    <a:pt x="0" y="0"/>
                  </a:lnTo>
                  <a:cubicBezTo>
                    <a:pt x="9489" y="8524"/>
                    <a:pt x="18029" y="13260"/>
                    <a:pt x="21825" y="16101"/>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0" name="Google Shape;150;p53"/>
            <p:cNvSpPr/>
            <p:nvPr/>
          </p:nvSpPr>
          <p:spPr>
            <a:xfrm>
              <a:off x="6384458" y="9687107"/>
              <a:ext cx="80656" cy="152486"/>
            </a:xfrm>
            <a:custGeom>
              <a:avLst/>
              <a:gdLst/>
              <a:ahLst/>
              <a:cxnLst/>
              <a:rect l="l" t="t" r="r" b="b"/>
              <a:pathLst>
                <a:path w="80656" h="152486" extrusionOk="0">
                  <a:moveTo>
                    <a:pt x="55985" y="77664"/>
                  </a:moveTo>
                  <a:cubicBezTo>
                    <a:pt x="42701" y="77664"/>
                    <a:pt x="25620" y="110813"/>
                    <a:pt x="10438" y="152486"/>
                  </a:cubicBezTo>
                  <a:lnTo>
                    <a:pt x="0" y="0"/>
                  </a:lnTo>
                  <a:lnTo>
                    <a:pt x="80657" y="15154"/>
                  </a:lnTo>
                  <a:lnTo>
                    <a:pt x="74015" y="93765"/>
                  </a:lnTo>
                  <a:cubicBezTo>
                    <a:pt x="67372" y="83346"/>
                    <a:pt x="60730" y="77664"/>
                    <a:pt x="55985" y="77664"/>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1" name="Google Shape;151;p53"/>
            <p:cNvSpPr/>
            <p:nvPr/>
          </p:nvSpPr>
          <p:spPr>
            <a:xfrm>
              <a:off x="6246867" y="9957036"/>
              <a:ext cx="2846" cy="7576"/>
            </a:xfrm>
            <a:custGeom>
              <a:avLst/>
              <a:gdLst/>
              <a:ahLst/>
              <a:cxnLst/>
              <a:rect l="l" t="t" r="r" b="b"/>
              <a:pathLst>
                <a:path w="2846" h="7576" extrusionOk="0">
                  <a:moveTo>
                    <a:pt x="0" y="2841"/>
                  </a:moveTo>
                  <a:cubicBezTo>
                    <a:pt x="949" y="1894"/>
                    <a:pt x="1898" y="947"/>
                    <a:pt x="2847" y="0"/>
                  </a:cubicBezTo>
                  <a:lnTo>
                    <a:pt x="2847" y="7577"/>
                  </a:lnTo>
                  <a:cubicBezTo>
                    <a:pt x="949" y="4736"/>
                    <a:pt x="0" y="2841"/>
                    <a:pt x="0" y="2841"/>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2" name="Google Shape;152;p53"/>
            <p:cNvSpPr/>
            <p:nvPr/>
          </p:nvSpPr>
          <p:spPr>
            <a:xfrm>
              <a:off x="6150079" y="10017651"/>
              <a:ext cx="45547" cy="62509"/>
            </a:xfrm>
            <a:custGeom>
              <a:avLst/>
              <a:gdLst/>
              <a:ahLst/>
              <a:cxnLst/>
              <a:rect l="l" t="t" r="r" b="b"/>
              <a:pathLst>
                <a:path w="45547" h="62509" extrusionOk="0">
                  <a:moveTo>
                    <a:pt x="45548" y="28414"/>
                  </a:moveTo>
                  <a:lnTo>
                    <a:pt x="45548" y="62510"/>
                  </a:lnTo>
                  <a:lnTo>
                    <a:pt x="0" y="62510"/>
                  </a:lnTo>
                  <a:lnTo>
                    <a:pt x="4745" y="0"/>
                  </a:lnTo>
                  <a:cubicBezTo>
                    <a:pt x="11387" y="9471"/>
                    <a:pt x="23723" y="19889"/>
                    <a:pt x="45548" y="28414"/>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3" name="Google Shape;153;p53"/>
            <p:cNvSpPr/>
            <p:nvPr/>
          </p:nvSpPr>
          <p:spPr>
            <a:xfrm>
              <a:off x="6077013" y="9435173"/>
              <a:ext cx="271386" cy="380741"/>
            </a:xfrm>
            <a:custGeom>
              <a:avLst/>
              <a:gdLst/>
              <a:ahLst/>
              <a:cxnLst/>
              <a:rect l="l" t="t" r="r" b="b"/>
              <a:pathLst>
                <a:path w="271386" h="380741" extrusionOk="0">
                  <a:moveTo>
                    <a:pt x="167007" y="380742"/>
                  </a:moveTo>
                  <a:cubicBezTo>
                    <a:pt x="161314" y="377900"/>
                    <a:pt x="156569" y="377900"/>
                    <a:pt x="156569" y="377900"/>
                  </a:cubicBezTo>
                  <a:cubicBezTo>
                    <a:pt x="156569" y="335280"/>
                    <a:pt x="125256" y="335280"/>
                    <a:pt x="125256" y="335280"/>
                  </a:cubicBezTo>
                  <a:cubicBezTo>
                    <a:pt x="125256" y="335280"/>
                    <a:pt x="99635" y="335280"/>
                    <a:pt x="94891" y="366535"/>
                  </a:cubicBezTo>
                  <a:lnTo>
                    <a:pt x="109124" y="192265"/>
                  </a:lnTo>
                  <a:lnTo>
                    <a:pt x="13285" y="211207"/>
                  </a:lnTo>
                  <a:lnTo>
                    <a:pt x="0" y="71034"/>
                  </a:lnTo>
                  <a:lnTo>
                    <a:pt x="124307" y="0"/>
                  </a:lnTo>
                  <a:lnTo>
                    <a:pt x="271387" y="50197"/>
                  </a:lnTo>
                  <a:lnTo>
                    <a:pt x="267591" y="109866"/>
                  </a:lnTo>
                  <a:lnTo>
                    <a:pt x="160365" y="151539"/>
                  </a:lnTo>
                  <a:lnTo>
                    <a:pt x="167007" y="380742"/>
                  </a:ln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4" name="Google Shape;154;p53"/>
            <p:cNvSpPr/>
            <p:nvPr/>
          </p:nvSpPr>
          <p:spPr>
            <a:xfrm>
              <a:off x="6171904" y="9811179"/>
              <a:ext cx="9489" cy="947"/>
            </a:xfrm>
            <a:custGeom>
              <a:avLst/>
              <a:gdLst/>
              <a:ahLst/>
              <a:cxnLst/>
              <a:rect l="l" t="t" r="r" b="b"/>
              <a:pathLst>
                <a:path w="9489" h="947" extrusionOk="0">
                  <a:moveTo>
                    <a:pt x="0" y="947"/>
                  </a:moveTo>
                  <a:lnTo>
                    <a:pt x="0" y="0"/>
                  </a:lnTo>
                  <a:cubicBezTo>
                    <a:pt x="0" y="947"/>
                    <a:pt x="0" y="947"/>
                    <a:pt x="0" y="947"/>
                  </a:cubicBezTo>
                  <a:cubicBezTo>
                    <a:pt x="0" y="947"/>
                    <a:pt x="0" y="947"/>
                    <a:pt x="0" y="947"/>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5" name="Google Shape;155;p53"/>
            <p:cNvSpPr/>
            <p:nvPr/>
          </p:nvSpPr>
          <p:spPr>
            <a:xfrm>
              <a:off x="6209860" y="10016704"/>
              <a:ext cx="42700" cy="62509"/>
            </a:xfrm>
            <a:custGeom>
              <a:avLst/>
              <a:gdLst/>
              <a:ahLst/>
              <a:cxnLst/>
              <a:rect l="l" t="t" r="r" b="b"/>
              <a:pathLst>
                <a:path w="42700" h="62509" extrusionOk="0">
                  <a:moveTo>
                    <a:pt x="40803" y="0"/>
                  </a:moveTo>
                  <a:lnTo>
                    <a:pt x="42701" y="62510"/>
                  </a:lnTo>
                  <a:lnTo>
                    <a:pt x="0" y="62510"/>
                  </a:lnTo>
                  <a:lnTo>
                    <a:pt x="0" y="28414"/>
                  </a:lnTo>
                  <a:cubicBezTo>
                    <a:pt x="21825" y="20837"/>
                    <a:pt x="34161" y="10418"/>
                    <a:pt x="40803" y="0"/>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6" name="Google Shape;156;p53"/>
            <p:cNvSpPr/>
            <p:nvPr/>
          </p:nvSpPr>
          <p:spPr>
            <a:xfrm>
              <a:off x="6237378" y="9545039"/>
              <a:ext cx="107226" cy="534174"/>
            </a:xfrm>
            <a:custGeom>
              <a:avLst/>
              <a:gdLst/>
              <a:ahLst/>
              <a:cxnLst/>
              <a:rect l="l" t="t" r="r" b="b"/>
              <a:pathLst>
                <a:path w="107226" h="534174" extrusionOk="0">
                  <a:moveTo>
                    <a:pt x="12336" y="419574"/>
                  </a:moveTo>
                  <a:lnTo>
                    <a:pt x="12336" y="411997"/>
                  </a:lnTo>
                  <a:cubicBezTo>
                    <a:pt x="56934" y="359905"/>
                    <a:pt x="14234" y="332439"/>
                    <a:pt x="14234" y="332439"/>
                  </a:cubicBezTo>
                  <a:cubicBezTo>
                    <a:pt x="32263" y="290765"/>
                    <a:pt x="18978" y="275612"/>
                    <a:pt x="7591" y="269929"/>
                  </a:cubicBezTo>
                  <a:lnTo>
                    <a:pt x="0" y="41673"/>
                  </a:lnTo>
                  <a:lnTo>
                    <a:pt x="107226" y="0"/>
                  </a:lnTo>
                  <a:lnTo>
                    <a:pt x="72117" y="534175"/>
                  </a:lnTo>
                  <a:lnTo>
                    <a:pt x="16131" y="534175"/>
                  </a:lnTo>
                  <a:lnTo>
                    <a:pt x="14234" y="471665"/>
                  </a:lnTo>
                  <a:cubicBezTo>
                    <a:pt x="27518" y="449881"/>
                    <a:pt x="17080" y="428098"/>
                    <a:pt x="12336" y="419574"/>
                  </a:cubicBezTo>
                  <a:close/>
                </a:path>
              </a:pathLst>
            </a:custGeom>
            <a:solidFill>
              <a:srgbClr val="40A54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7" name="Google Shape;157;p53"/>
            <p:cNvSpPr/>
            <p:nvPr/>
          </p:nvSpPr>
          <p:spPr>
            <a:xfrm>
              <a:off x="5947013" y="9646381"/>
              <a:ext cx="184087" cy="432833"/>
            </a:xfrm>
            <a:custGeom>
              <a:avLst/>
              <a:gdLst/>
              <a:ahLst/>
              <a:cxnLst/>
              <a:rect l="l" t="t" r="r" b="b"/>
              <a:pathLst>
                <a:path w="184087" h="432833" extrusionOk="0">
                  <a:moveTo>
                    <a:pt x="112920" y="326756"/>
                  </a:moveTo>
                  <a:cubicBezTo>
                    <a:pt x="130949" y="285083"/>
                    <a:pt x="108175" y="268982"/>
                    <a:pt x="96788" y="253828"/>
                  </a:cubicBezTo>
                  <a:cubicBezTo>
                    <a:pt x="92993" y="248145"/>
                    <a:pt x="90146" y="240568"/>
                    <a:pt x="97737" y="226361"/>
                  </a:cubicBezTo>
                  <a:cubicBezTo>
                    <a:pt x="103431" y="215943"/>
                    <a:pt x="95840" y="198895"/>
                    <a:pt x="83504" y="186582"/>
                  </a:cubicBezTo>
                  <a:lnTo>
                    <a:pt x="89197" y="124073"/>
                  </a:lnTo>
                  <a:lnTo>
                    <a:pt x="45548" y="132597"/>
                  </a:lnTo>
                  <a:cubicBezTo>
                    <a:pt x="38905" y="121231"/>
                    <a:pt x="29416" y="112707"/>
                    <a:pt x="13285" y="112707"/>
                  </a:cubicBezTo>
                  <a:cubicBezTo>
                    <a:pt x="10438" y="112707"/>
                    <a:pt x="7591" y="112707"/>
                    <a:pt x="4745" y="113654"/>
                  </a:cubicBezTo>
                  <a:lnTo>
                    <a:pt x="0" y="28414"/>
                  </a:lnTo>
                  <a:lnTo>
                    <a:pt x="142336" y="0"/>
                  </a:lnTo>
                  <a:lnTo>
                    <a:pt x="184088" y="432833"/>
                  </a:lnTo>
                  <a:lnTo>
                    <a:pt x="61679" y="432833"/>
                  </a:lnTo>
                  <a:lnTo>
                    <a:pt x="67372" y="373165"/>
                  </a:lnTo>
                  <a:cubicBezTo>
                    <a:pt x="86350" y="361799"/>
                    <a:pt x="105329" y="345698"/>
                    <a:pt x="112920" y="326756"/>
                  </a:cubicBezTo>
                  <a:close/>
                </a:path>
              </a:pathLst>
            </a:custGeom>
            <a:solidFill>
              <a:srgbClr val="1E9E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8" name="Google Shape;158;p53"/>
            <p:cNvSpPr/>
            <p:nvPr/>
          </p:nvSpPr>
          <p:spPr>
            <a:xfrm>
              <a:off x="6090298" y="9627438"/>
              <a:ext cx="96788" cy="451775"/>
            </a:xfrm>
            <a:custGeom>
              <a:avLst/>
              <a:gdLst/>
              <a:ahLst/>
              <a:cxnLst/>
              <a:rect l="l" t="t" r="r" b="b"/>
              <a:pathLst>
                <a:path w="96788" h="451775" extrusionOk="0">
                  <a:moveTo>
                    <a:pt x="96788" y="0"/>
                  </a:moveTo>
                  <a:lnTo>
                    <a:pt x="82555" y="174270"/>
                  </a:lnTo>
                  <a:cubicBezTo>
                    <a:pt x="82555" y="177111"/>
                    <a:pt x="81606" y="179953"/>
                    <a:pt x="81606" y="183741"/>
                  </a:cubicBezTo>
                  <a:lnTo>
                    <a:pt x="81606" y="184688"/>
                  </a:lnTo>
                  <a:cubicBezTo>
                    <a:pt x="79708" y="184688"/>
                    <a:pt x="37956" y="188477"/>
                    <a:pt x="64526" y="250039"/>
                  </a:cubicBezTo>
                  <a:cubicBezTo>
                    <a:pt x="64526" y="250039"/>
                    <a:pt x="19927" y="277506"/>
                    <a:pt x="69270" y="332439"/>
                  </a:cubicBezTo>
                  <a:cubicBezTo>
                    <a:pt x="69270" y="332439"/>
                    <a:pt x="46496" y="361799"/>
                    <a:pt x="64526" y="389266"/>
                  </a:cubicBezTo>
                  <a:lnTo>
                    <a:pt x="59781" y="451776"/>
                  </a:lnTo>
                  <a:lnTo>
                    <a:pt x="42701" y="451776"/>
                  </a:lnTo>
                  <a:lnTo>
                    <a:pt x="0" y="18942"/>
                  </a:lnTo>
                  <a:lnTo>
                    <a:pt x="96788" y="0"/>
                  </a:lnTo>
                  <a:close/>
                </a:path>
              </a:pathLst>
            </a:custGeom>
            <a:solidFill>
              <a:srgbClr val="1C91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59" name="Google Shape;159;p53"/>
            <p:cNvSpPr/>
            <p:nvPr/>
          </p:nvSpPr>
          <p:spPr>
            <a:xfrm>
              <a:off x="5816064" y="9792237"/>
              <a:ext cx="133795" cy="286976"/>
            </a:xfrm>
            <a:custGeom>
              <a:avLst/>
              <a:gdLst/>
              <a:ahLst/>
              <a:cxnLst/>
              <a:rect l="l" t="t" r="r" b="b"/>
              <a:pathLst>
                <a:path w="133795" h="286976" extrusionOk="0">
                  <a:moveTo>
                    <a:pt x="105328" y="0"/>
                  </a:moveTo>
                  <a:cubicBezTo>
                    <a:pt x="99635" y="14207"/>
                    <a:pt x="94891" y="28414"/>
                    <a:pt x="87299" y="32202"/>
                  </a:cubicBezTo>
                  <a:cubicBezTo>
                    <a:pt x="69270" y="40726"/>
                    <a:pt x="52190" y="66298"/>
                    <a:pt x="60730" y="80505"/>
                  </a:cubicBezTo>
                  <a:cubicBezTo>
                    <a:pt x="68321" y="94712"/>
                    <a:pt x="66423" y="102289"/>
                    <a:pt x="61679" y="107972"/>
                  </a:cubicBezTo>
                  <a:cubicBezTo>
                    <a:pt x="50292" y="123125"/>
                    <a:pt x="27518" y="139226"/>
                    <a:pt x="45547" y="180900"/>
                  </a:cubicBezTo>
                  <a:cubicBezTo>
                    <a:pt x="63577" y="222573"/>
                    <a:pt x="133796" y="250039"/>
                    <a:pt x="133796" y="250039"/>
                  </a:cubicBezTo>
                  <a:lnTo>
                    <a:pt x="133796" y="286977"/>
                  </a:lnTo>
                  <a:lnTo>
                    <a:pt x="34161" y="286977"/>
                  </a:lnTo>
                  <a:lnTo>
                    <a:pt x="0" y="19889"/>
                  </a:lnTo>
                  <a:lnTo>
                    <a:pt x="105328" y="0"/>
                  </a:lnTo>
                  <a:close/>
                </a:path>
              </a:pathLst>
            </a:custGeom>
            <a:solidFill>
              <a:srgbClr val="1E75B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0" name="Google Shape;160;p53"/>
            <p:cNvSpPr/>
            <p:nvPr/>
          </p:nvSpPr>
          <p:spPr>
            <a:xfrm>
              <a:off x="5993509" y="9770453"/>
              <a:ext cx="43649" cy="63456"/>
            </a:xfrm>
            <a:custGeom>
              <a:avLst/>
              <a:gdLst/>
              <a:ahLst/>
              <a:cxnLst/>
              <a:rect l="l" t="t" r="r" b="b"/>
              <a:pathLst>
                <a:path w="43649" h="63456" extrusionOk="0">
                  <a:moveTo>
                    <a:pt x="37956" y="63457"/>
                  </a:moveTo>
                  <a:cubicBezTo>
                    <a:pt x="34161" y="59668"/>
                    <a:pt x="29416" y="55880"/>
                    <a:pt x="24671" y="53986"/>
                  </a:cubicBezTo>
                  <a:cubicBezTo>
                    <a:pt x="14234" y="49250"/>
                    <a:pt x="10438" y="25572"/>
                    <a:pt x="0" y="8524"/>
                  </a:cubicBezTo>
                  <a:lnTo>
                    <a:pt x="43650" y="0"/>
                  </a:lnTo>
                  <a:lnTo>
                    <a:pt x="37956" y="63457"/>
                  </a:ln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1" name="Google Shape;161;p53"/>
            <p:cNvSpPr/>
            <p:nvPr/>
          </p:nvSpPr>
          <p:spPr>
            <a:xfrm>
              <a:off x="5971684" y="10020493"/>
              <a:ext cx="43649" cy="59668"/>
            </a:xfrm>
            <a:custGeom>
              <a:avLst/>
              <a:gdLst/>
              <a:ahLst/>
              <a:cxnLst/>
              <a:rect l="l" t="t" r="r" b="b"/>
              <a:pathLst>
                <a:path w="43649" h="59668" extrusionOk="0">
                  <a:moveTo>
                    <a:pt x="43650" y="0"/>
                  </a:moveTo>
                  <a:lnTo>
                    <a:pt x="37956" y="59669"/>
                  </a:lnTo>
                  <a:lnTo>
                    <a:pt x="0" y="59669"/>
                  </a:lnTo>
                  <a:lnTo>
                    <a:pt x="0" y="21784"/>
                  </a:lnTo>
                  <a:cubicBezTo>
                    <a:pt x="0" y="21784"/>
                    <a:pt x="20876" y="14207"/>
                    <a:pt x="43650" y="0"/>
                  </a:cubicBez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162" name="Google Shape;162;p53"/>
          <p:cNvSpPr/>
          <p:nvPr/>
        </p:nvSpPr>
        <p:spPr>
          <a:xfrm>
            <a:off x="-3327961" y="-261651"/>
            <a:ext cx="3340287" cy="7381301"/>
          </a:xfrm>
          <a:prstGeom prst="rect">
            <a:avLst/>
          </a:prstGeom>
          <a:solidFill>
            <a:srgbClr val="ECECEC"/>
          </a:solidFill>
          <a:ln>
            <a:noFill/>
          </a:ln>
        </p:spPr>
        <p:txBody>
          <a:bodyPr spcFirstLastPara="1" wrap="square" lIns="49325" tIns="24650" rIns="49325" bIns="24650" anchor="ctr" anchorCtr="0">
            <a:noAutofit/>
          </a:bodyPr>
          <a:lstStyle/>
          <a:p>
            <a:pPr marL="0" marR="0" lvl="0" indent="0" algn="l"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matchingName="Final Slide">
  <p:cSld name="Final Slide">
    <p:spTree>
      <p:nvGrpSpPr>
        <p:cNvPr id="1" name="Shape 163"/>
        <p:cNvGrpSpPr/>
        <p:nvPr/>
      </p:nvGrpSpPr>
      <p:grpSpPr>
        <a:xfrm>
          <a:off x="0" y="0"/>
          <a:ext cx="0" cy="0"/>
          <a:chOff x="0" y="0"/>
          <a:chExt cx="0" cy="0"/>
        </a:xfrm>
      </p:grpSpPr>
      <p:sp>
        <p:nvSpPr>
          <p:cNvPr id="164" name="Google Shape;164;p54"/>
          <p:cNvSpPr/>
          <p:nvPr/>
        </p:nvSpPr>
        <p:spPr>
          <a:xfrm rot="-5400000">
            <a:off x="4415285" y="-2002800"/>
            <a:ext cx="3419949" cy="12191999"/>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65" name="Google Shape;165;p54"/>
          <p:cNvSpPr/>
          <p:nvPr/>
        </p:nvSpPr>
        <p:spPr>
          <a:xfrm>
            <a:off x="7600795" y="5425723"/>
            <a:ext cx="4381736" cy="697353"/>
          </a:xfrm>
          <a:prstGeom prst="rect">
            <a:avLst/>
          </a:prstGeom>
          <a:solidFill>
            <a:srgbClr val="73B64B"/>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66" name="Google Shape;166;p54"/>
          <p:cNvSpPr txBox="1">
            <a:spLocks noGrp="1"/>
          </p:cNvSpPr>
          <p:nvPr>
            <p:ph type="body" idx="1"/>
          </p:nvPr>
        </p:nvSpPr>
        <p:spPr>
          <a:xfrm>
            <a:off x="7799501" y="5533317"/>
            <a:ext cx="3890325" cy="466127"/>
          </a:xfrm>
          <a:prstGeom prst="rect">
            <a:avLst/>
          </a:prstGeom>
          <a:noFill/>
          <a:ln>
            <a:noFill/>
          </a:ln>
        </p:spPr>
        <p:txBody>
          <a:bodyPr spcFirstLastPara="1" wrap="square" lIns="91425" tIns="45700" rIns="91425" bIns="45700" anchor="t" anchorCtr="0">
            <a:noAutofit/>
          </a:bodyPr>
          <a:lstStyle>
            <a:lvl1pPr marL="457200" marR="0" lvl="0" indent="-228600" algn="ctr" rtl="0">
              <a:lnSpc>
                <a:spcPct val="100000"/>
              </a:lnSpc>
              <a:spcBef>
                <a:spcPts val="0"/>
              </a:spcBef>
              <a:spcAft>
                <a:spcPts val="0"/>
              </a:spcAft>
              <a:buClr>
                <a:schemeClr val="lt1"/>
              </a:buClr>
              <a:buSzPts val="2400"/>
              <a:buFont typeface="Arial"/>
              <a:buNone/>
              <a:defRPr sz="2400" b="0" i="0" u="none" strike="noStrike" cap="none">
                <a:solidFill>
                  <a:schemeClr val="lt1"/>
                </a:solidFill>
                <a:latin typeface="Calibri"/>
                <a:ea typeface="Calibri"/>
                <a:cs typeface="Calibri"/>
                <a:sym typeface="Calibri"/>
              </a:defRPr>
            </a:lvl1pPr>
            <a:lvl2pPr marL="914400" marR="0" lvl="1" indent="-228600" algn="l" rtl="0">
              <a:lnSpc>
                <a:spcPct val="90000"/>
              </a:lnSpc>
              <a:spcBef>
                <a:spcPts val="500"/>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500"/>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500"/>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500"/>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grpSp>
        <p:nvGrpSpPr>
          <p:cNvPr id="167" name="Google Shape;167;p54"/>
          <p:cNvGrpSpPr/>
          <p:nvPr/>
        </p:nvGrpSpPr>
        <p:grpSpPr>
          <a:xfrm>
            <a:off x="-1984680" y="2794849"/>
            <a:ext cx="3760285" cy="3039163"/>
            <a:chOff x="5816064" y="9435173"/>
            <a:chExt cx="798029" cy="644988"/>
          </a:xfrm>
        </p:grpSpPr>
        <p:sp>
          <p:nvSpPr>
            <p:cNvPr id="168" name="Google Shape;168;p54"/>
            <p:cNvSpPr/>
            <p:nvPr/>
          </p:nvSpPr>
          <p:spPr>
            <a:xfrm>
              <a:off x="6450882" y="9701314"/>
              <a:ext cx="163211" cy="376953"/>
            </a:xfrm>
            <a:custGeom>
              <a:avLst/>
              <a:gdLst/>
              <a:ahLst/>
              <a:cxnLst/>
              <a:rect l="l" t="t" r="r" b="b"/>
              <a:pathLst>
                <a:path w="163211" h="376953" extrusionOk="0">
                  <a:moveTo>
                    <a:pt x="58832" y="273717"/>
                  </a:moveTo>
                  <a:cubicBezTo>
                    <a:pt x="69270" y="240568"/>
                    <a:pt x="35109" y="122178"/>
                    <a:pt x="6642" y="78611"/>
                  </a:cubicBezTo>
                  <a:lnTo>
                    <a:pt x="13285" y="0"/>
                  </a:lnTo>
                  <a:lnTo>
                    <a:pt x="163212" y="27466"/>
                  </a:lnTo>
                  <a:lnTo>
                    <a:pt x="117664" y="376953"/>
                  </a:lnTo>
                  <a:lnTo>
                    <a:pt x="0" y="376953"/>
                  </a:lnTo>
                  <a:lnTo>
                    <a:pt x="0" y="339069"/>
                  </a:lnTo>
                  <a:cubicBezTo>
                    <a:pt x="10438" y="333386"/>
                    <a:pt x="48394" y="308761"/>
                    <a:pt x="58832" y="273717"/>
                  </a:cubicBezTo>
                  <a:close/>
                </a:path>
              </a:pathLst>
            </a:custGeom>
            <a:solidFill>
              <a:srgbClr val="DFE13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69" name="Google Shape;169;p54"/>
            <p:cNvSpPr/>
            <p:nvPr/>
          </p:nvSpPr>
          <p:spPr>
            <a:xfrm>
              <a:off x="6308546" y="9545986"/>
              <a:ext cx="166058" cy="534174"/>
            </a:xfrm>
            <a:custGeom>
              <a:avLst/>
              <a:gdLst/>
              <a:ahLst/>
              <a:cxnLst/>
              <a:rect l="l" t="t" r="r" b="b"/>
              <a:pathLst>
                <a:path w="166058" h="534174" extrusionOk="0">
                  <a:moveTo>
                    <a:pt x="166058" y="48303"/>
                  </a:moveTo>
                  <a:lnTo>
                    <a:pt x="156569" y="156275"/>
                  </a:lnTo>
                  <a:lnTo>
                    <a:pt x="75912" y="141121"/>
                  </a:lnTo>
                  <a:lnTo>
                    <a:pt x="86350" y="293607"/>
                  </a:lnTo>
                  <a:cubicBezTo>
                    <a:pt x="68321" y="344751"/>
                    <a:pt x="55037" y="407261"/>
                    <a:pt x="61679" y="429992"/>
                  </a:cubicBezTo>
                  <a:cubicBezTo>
                    <a:pt x="68321" y="450828"/>
                    <a:pt x="84453" y="468824"/>
                    <a:pt x="98686" y="480189"/>
                  </a:cubicBezTo>
                  <a:lnTo>
                    <a:pt x="102482" y="534175"/>
                  </a:lnTo>
                  <a:lnTo>
                    <a:pt x="0" y="534175"/>
                  </a:lnTo>
                  <a:lnTo>
                    <a:pt x="35109" y="0"/>
                  </a:lnTo>
                  <a:lnTo>
                    <a:pt x="166058" y="48303"/>
                  </a:lnTo>
                  <a:close/>
                </a:path>
              </a:pathLst>
            </a:custGeom>
            <a:solidFill>
              <a:srgbClr val="AACB4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0" name="Google Shape;170;p54"/>
            <p:cNvSpPr/>
            <p:nvPr/>
          </p:nvSpPr>
          <p:spPr>
            <a:xfrm>
              <a:off x="6407232" y="10025228"/>
              <a:ext cx="21824" cy="53985"/>
            </a:xfrm>
            <a:custGeom>
              <a:avLst/>
              <a:gdLst/>
              <a:ahLst/>
              <a:cxnLst/>
              <a:rect l="l" t="t" r="r" b="b"/>
              <a:pathLst>
                <a:path w="21824" h="53985" extrusionOk="0">
                  <a:moveTo>
                    <a:pt x="21825" y="16101"/>
                  </a:moveTo>
                  <a:lnTo>
                    <a:pt x="21825" y="53986"/>
                  </a:lnTo>
                  <a:lnTo>
                    <a:pt x="3796" y="53986"/>
                  </a:lnTo>
                  <a:lnTo>
                    <a:pt x="0" y="0"/>
                  </a:lnTo>
                  <a:cubicBezTo>
                    <a:pt x="9489" y="8524"/>
                    <a:pt x="18029" y="13260"/>
                    <a:pt x="21825" y="16101"/>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1" name="Google Shape;171;p54"/>
            <p:cNvSpPr/>
            <p:nvPr/>
          </p:nvSpPr>
          <p:spPr>
            <a:xfrm>
              <a:off x="6384458" y="9687107"/>
              <a:ext cx="80656" cy="152486"/>
            </a:xfrm>
            <a:custGeom>
              <a:avLst/>
              <a:gdLst/>
              <a:ahLst/>
              <a:cxnLst/>
              <a:rect l="l" t="t" r="r" b="b"/>
              <a:pathLst>
                <a:path w="80656" h="152486" extrusionOk="0">
                  <a:moveTo>
                    <a:pt x="55985" y="77664"/>
                  </a:moveTo>
                  <a:cubicBezTo>
                    <a:pt x="42701" y="77664"/>
                    <a:pt x="25620" y="110813"/>
                    <a:pt x="10438" y="152486"/>
                  </a:cubicBezTo>
                  <a:lnTo>
                    <a:pt x="0" y="0"/>
                  </a:lnTo>
                  <a:lnTo>
                    <a:pt x="80657" y="15154"/>
                  </a:lnTo>
                  <a:lnTo>
                    <a:pt x="74015" y="93765"/>
                  </a:lnTo>
                  <a:cubicBezTo>
                    <a:pt x="67372" y="83346"/>
                    <a:pt x="60730" y="77664"/>
                    <a:pt x="55985" y="77664"/>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2" name="Google Shape;172;p54"/>
            <p:cNvSpPr/>
            <p:nvPr/>
          </p:nvSpPr>
          <p:spPr>
            <a:xfrm>
              <a:off x="6246867" y="9957036"/>
              <a:ext cx="2846" cy="7576"/>
            </a:xfrm>
            <a:custGeom>
              <a:avLst/>
              <a:gdLst/>
              <a:ahLst/>
              <a:cxnLst/>
              <a:rect l="l" t="t" r="r" b="b"/>
              <a:pathLst>
                <a:path w="2846" h="7576" extrusionOk="0">
                  <a:moveTo>
                    <a:pt x="0" y="2841"/>
                  </a:moveTo>
                  <a:cubicBezTo>
                    <a:pt x="949" y="1894"/>
                    <a:pt x="1898" y="947"/>
                    <a:pt x="2847" y="0"/>
                  </a:cubicBezTo>
                  <a:lnTo>
                    <a:pt x="2847" y="7577"/>
                  </a:lnTo>
                  <a:cubicBezTo>
                    <a:pt x="949" y="4736"/>
                    <a:pt x="0" y="2841"/>
                    <a:pt x="0" y="2841"/>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3" name="Google Shape;173;p54"/>
            <p:cNvSpPr/>
            <p:nvPr/>
          </p:nvSpPr>
          <p:spPr>
            <a:xfrm>
              <a:off x="6150079" y="10017651"/>
              <a:ext cx="45547" cy="62509"/>
            </a:xfrm>
            <a:custGeom>
              <a:avLst/>
              <a:gdLst/>
              <a:ahLst/>
              <a:cxnLst/>
              <a:rect l="l" t="t" r="r" b="b"/>
              <a:pathLst>
                <a:path w="45547" h="62509" extrusionOk="0">
                  <a:moveTo>
                    <a:pt x="45548" y="28414"/>
                  </a:moveTo>
                  <a:lnTo>
                    <a:pt x="45548" y="62510"/>
                  </a:lnTo>
                  <a:lnTo>
                    <a:pt x="0" y="62510"/>
                  </a:lnTo>
                  <a:lnTo>
                    <a:pt x="4745" y="0"/>
                  </a:lnTo>
                  <a:cubicBezTo>
                    <a:pt x="11387" y="9471"/>
                    <a:pt x="23723" y="19889"/>
                    <a:pt x="45548" y="28414"/>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4" name="Google Shape;174;p54"/>
            <p:cNvSpPr/>
            <p:nvPr/>
          </p:nvSpPr>
          <p:spPr>
            <a:xfrm>
              <a:off x="6077013" y="9435173"/>
              <a:ext cx="271386" cy="380741"/>
            </a:xfrm>
            <a:custGeom>
              <a:avLst/>
              <a:gdLst/>
              <a:ahLst/>
              <a:cxnLst/>
              <a:rect l="l" t="t" r="r" b="b"/>
              <a:pathLst>
                <a:path w="271386" h="380741" extrusionOk="0">
                  <a:moveTo>
                    <a:pt x="167007" y="380742"/>
                  </a:moveTo>
                  <a:cubicBezTo>
                    <a:pt x="161314" y="377900"/>
                    <a:pt x="156569" y="377900"/>
                    <a:pt x="156569" y="377900"/>
                  </a:cubicBezTo>
                  <a:cubicBezTo>
                    <a:pt x="156569" y="335280"/>
                    <a:pt x="125256" y="335280"/>
                    <a:pt x="125256" y="335280"/>
                  </a:cubicBezTo>
                  <a:cubicBezTo>
                    <a:pt x="125256" y="335280"/>
                    <a:pt x="99635" y="335280"/>
                    <a:pt x="94891" y="366535"/>
                  </a:cubicBezTo>
                  <a:lnTo>
                    <a:pt x="109124" y="192265"/>
                  </a:lnTo>
                  <a:lnTo>
                    <a:pt x="13285" y="211207"/>
                  </a:lnTo>
                  <a:lnTo>
                    <a:pt x="0" y="71034"/>
                  </a:lnTo>
                  <a:lnTo>
                    <a:pt x="124307" y="0"/>
                  </a:lnTo>
                  <a:lnTo>
                    <a:pt x="271387" y="50197"/>
                  </a:lnTo>
                  <a:lnTo>
                    <a:pt x="267591" y="109866"/>
                  </a:lnTo>
                  <a:lnTo>
                    <a:pt x="160365" y="151539"/>
                  </a:lnTo>
                  <a:lnTo>
                    <a:pt x="167007" y="380742"/>
                  </a:ln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5" name="Google Shape;175;p54"/>
            <p:cNvSpPr/>
            <p:nvPr/>
          </p:nvSpPr>
          <p:spPr>
            <a:xfrm>
              <a:off x="6171904" y="9811179"/>
              <a:ext cx="9489" cy="947"/>
            </a:xfrm>
            <a:custGeom>
              <a:avLst/>
              <a:gdLst/>
              <a:ahLst/>
              <a:cxnLst/>
              <a:rect l="l" t="t" r="r" b="b"/>
              <a:pathLst>
                <a:path w="9489" h="947" extrusionOk="0">
                  <a:moveTo>
                    <a:pt x="0" y="947"/>
                  </a:moveTo>
                  <a:lnTo>
                    <a:pt x="0" y="0"/>
                  </a:lnTo>
                  <a:cubicBezTo>
                    <a:pt x="0" y="947"/>
                    <a:pt x="0" y="947"/>
                    <a:pt x="0" y="947"/>
                  </a:cubicBezTo>
                  <a:cubicBezTo>
                    <a:pt x="0" y="947"/>
                    <a:pt x="0" y="947"/>
                    <a:pt x="0" y="947"/>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6" name="Google Shape;176;p54"/>
            <p:cNvSpPr/>
            <p:nvPr/>
          </p:nvSpPr>
          <p:spPr>
            <a:xfrm>
              <a:off x="6209860" y="10016704"/>
              <a:ext cx="42700" cy="62509"/>
            </a:xfrm>
            <a:custGeom>
              <a:avLst/>
              <a:gdLst/>
              <a:ahLst/>
              <a:cxnLst/>
              <a:rect l="l" t="t" r="r" b="b"/>
              <a:pathLst>
                <a:path w="42700" h="62509" extrusionOk="0">
                  <a:moveTo>
                    <a:pt x="40803" y="0"/>
                  </a:moveTo>
                  <a:lnTo>
                    <a:pt x="42701" y="62510"/>
                  </a:lnTo>
                  <a:lnTo>
                    <a:pt x="0" y="62510"/>
                  </a:lnTo>
                  <a:lnTo>
                    <a:pt x="0" y="28414"/>
                  </a:lnTo>
                  <a:cubicBezTo>
                    <a:pt x="21825" y="20837"/>
                    <a:pt x="34161" y="10418"/>
                    <a:pt x="40803" y="0"/>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7" name="Google Shape;177;p54"/>
            <p:cNvSpPr/>
            <p:nvPr/>
          </p:nvSpPr>
          <p:spPr>
            <a:xfrm>
              <a:off x="6237378" y="9545039"/>
              <a:ext cx="107226" cy="534174"/>
            </a:xfrm>
            <a:custGeom>
              <a:avLst/>
              <a:gdLst/>
              <a:ahLst/>
              <a:cxnLst/>
              <a:rect l="l" t="t" r="r" b="b"/>
              <a:pathLst>
                <a:path w="107226" h="534174" extrusionOk="0">
                  <a:moveTo>
                    <a:pt x="12336" y="419574"/>
                  </a:moveTo>
                  <a:lnTo>
                    <a:pt x="12336" y="411997"/>
                  </a:lnTo>
                  <a:cubicBezTo>
                    <a:pt x="56934" y="359905"/>
                    <a:pt x="14234" y="332439"/>
                    <a:pt x="14234" y="332439"/>
                  </a:cubicBezTo>
                  <a:cubicBezTo>
                    <a:pt x="32263" y="290765"/>
                    <a:pt x="18978" y="275612"/>
                    <a:pt x="7591" y="269929"/>
                  </a:cubicBezTo>
                  <a:lnTo>
                    <a:pt x="0" y="41673"/>
                  </a:lnTo>
                  <a:lnTo>
                    <a:pt x="107226" y="0"/>
                  </a:lnTo>
                  <a:lnTo>
                    <a:pt x="72117" y="534175"/>
                  </a:lnTo>
                  <a:lnTo>
                    <a:pt x="16131" y="534175"/>
                  </a:lnTo>
                  <a:lnTo>
                    <a:pt x="14234" y="471665"/>
                  </a:lnTo>
                  <a:cubicBezTo>
                    <a:pt x="27518" y="449881"/>
                    <a:pt x="17080" y="428098"/>
                    <a:pt x="12336" y="419574"/>
                  </a:cubicBezTo>
                  <a:close/>
                </a:path>
              </a:pathLst>
            </a:custGeom>
            <a:solidFill>
              <a:srgbClr val="40A54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8" name="Google Shape;178;p54"/>
            <p:cNvSpPr/>
            <p:nvPr/>
          </p:nvSpPr>
          <p:spPr>
            <a:xfrm>
              <a:off x="5947013" y="9646381"/>
              <a:ext cx="184087" cy="432833"/>
            </a:xfrm>
            <a:custGeom>
              <a:avLst/>
              <a:gdLst/>
              <a:ahLst/>
              <a:cxnLst/>
              <a:rect l="l" t="t" r="r" b="b"/>
              <a:pathLst>
                <a:path w="184087" h="432833" extrusionOk="0">
                  <a:moveTo>
                    <a:pt x="112920" y="326756"/>
                  </a:moveTo>
                  <a:cubicBezTo>
                    <a:pt x="130949" y="285083"/>
                    <a:pt x="108175" y="268982"/>
                    <a:pt x="96788" y="253828"/>
                  </a:cubicBezTo>
                  <a:cubicBezTo>
                    <a:pt x="92993" y="248145"/>
                    <a:pt x="90146" y="240568"/>
                    <a:pt x="97737" y="226361"/>
                  </a:cubicBezTo>
                  <a:cubicBezTo>
                    <a:pt x="103431" y="215943"/>
                    <a:pt x="95840" y="198895"/>
                    <a:pt x="83504" y="186582"/>
                  </a:cubicBezTo>
                  <a:lnTo>
                    <a:pt x="89197" y="124073"/>
                  </a:lnTo>
                  <a:lnTo>
                    <a:pt x="45548" y="132597"/>
                  </a:lnTo>
                  <a:cubicBezTo>
                    <a:pt x="38905" y="121231"/>
                    <a:pt x="29416" y="112707"/>
                    <a:pt x="13285" y="112707"/>
                  </a:cubicBezTo>
                  <a:cubicBezTo>
                    <a:pt x="10438" y="112707"/>
                    <a:pt x="7591" y="112707"/>
                    <a:pt x="4745" y="113654"/>
                  </a:cubicBezTo>
                  <a:lnTo>
                    <a:pt x="0" y="28414"/>
                  </a:lnTo>
                  <a:lnTo>
                    <a:pt x="142336" y="0"/>
                  </a:lnTo>
                  <a:lnTo>
                    <a:pt x="184088" y="432833"/>
                  </a:lnTo>
                  <a:lnTo>
                    <a:pt x="61679" y="432833"/>
                  </a:lnTo>
                  <a:lnTo>
                    <a:pt x="67372" y="373165"/>
                  </a:lnTo>
                  <a:cubicBezTo>
                    <a:pt x="86350" y="361799"/>
                    <a:pt x="105329" y="345698"/>
                    <a:pt x="112920" y="326756"/>
                  </a:cubicBezTo>
                  <a:close/>
                </a:path>
              </a:pathLst>
            </a:custGeom>
            <a:solidFill>
              <a:srgbClr val="1E9E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79" name="Google Shape;179;p54"/>
            <p:cNvSpPr/>
            <p:nvPr/>
          </p:nvSpPr>
          <p:spPr>
            <a:xfrm>
              <a:off x="6090298" y="9627438"/>
              <a:ext cx="96788" cy="451775"/>
            </a:xfrm>
            <a:custGeom>
              <a:avLst/>
              <a:gdLst/>
              <a:ahLst/>
              <a:cxnLst/>
              <a:rect l="l" t="t" r="r" b="b"/>
              <a:pathLst>
                <a:path w="96788" h="451775" extrusionOk="0">
                  <a:moveTo>
                    <a:pt x="96788" y="0"/>
                  </a:moveTo>
                  <a:lnTo>
                    <a:pt x="82555" y="174270"/>
                  </a:lnTo>
                  <a:cubicBezTo>
                    <a:pt x="82555" y="177111"/>
                    <a:pt x="81606" y="179953"/>
                    <a:pt x="81606" y="183741"/>
                  </a:cubicBezTo>
                  <a:lnTo>
                    <a:pt x="81606" y="184688"/>
                  </a:lnTo>
                  <a:cubicBezTo>
                    <a:pt x="79708" y="184688"/>
                    <a:pt x="37956" y="188477"/>
                    <a:pt x="64526" y="250039"/>
                  </a:cubicBezTo>
                  <a:cubicBezTo>
                    <a:pt x="64526" y="250039"/>
                    <a:pt x="19927" y="277506"/>
                    <a:pt x="69270" y="332439"/>
                  </a:cubicBezTo>
                  <a:cubicBezTo>
                    <a:pt x="69270" y="332439"/>
                    <a:pt x="46496" y="361799"/>
                    <a:pt x="64526" y="389266"/>
                  </a:cubicBezTo>
                  <a:lnTo>
                    <a:pt x="59781" y="451776"/>
                  </a:lnTo>
                  <a:lnTo>
                    <a:pt x="42701" y="451776"/>
                  </a:lnTo>
                  <a:lnTo>
                    <a:pt x="0" y="18942"/>
                  </a:lnTo>
                  <a:lnTo>
                    <a:pt x="96788" y="0"/>
                  </a:lnTo>
                  <a:close/>
                </a:path>
              </a:pathLst>
            </a:custGeom>
            <a:solidFill>
              <a:srgbClr val="1C91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80" name="Google Shape;180;p54"/>
            <p:cNvSpPr/>
            <p:nvPr/>
          </p:nvSpPr>
          <p:spPr>
            <a:xfrm>
              <a:off x="5816064" y="9792237"/>
              <a:ext cx="133795" cy="286976"/>
            </a:xfrm>
            <a:custGeom>
              <a:avLst/>
              <a:gdLst/>
              <a:ahLst/>
              <a:cxnLst/>
              <a:rect l="l" t="t" r="r" b="b"/>
              <a:pathLst>
                <a:path w="133795" h="286976" extrusionOk="0">
                  <a:moveTo>
                    <a:pt x="105328" y="0"/>
                  </a:moveTo>
                  <a:cubicBezTo>
                    <a:pt x="99635" y="14207"/>
                    <a:pt x="94891" y="28414"/>
                    <a:pt x="87299" y="32202"/>
                  </a:cubicBezTo>
                  <a:cubicBezTo>
                    <a:pt x="69270" y="40726"/>
                    <a:pt x="52190" y="66298"/>
                    <a:pt x="60730" y="80505"/>
                  </a:cubicBezTo>
                  <a:cubicBezTo>
                    <a:pt x="68321" y="94712"/>
                    <a:pt x="66423" y="102289"/>
                    <a:pt x="61679" y="107972"/>
                  </a:cubicBezTo>
                  <a:cubicBezTo>
                    <a:pt x="50292" y="123125"/>
                    <a:pt x="27518" y="139226"/>
                    <a:pt x="45547" y="180900"/>
                  </a:cubicBezTo>
                  <a:cubicBezTo>
                    <a:pt x="63577" y="222573"/>
                    <a:pt x="133796" y="250039"/>
                    <a:pt x="133796" y="250039"/>
                  </a:cubicBezTo>
                  <a:lnTo>
                    <a:pt x="133796" y="286977"/>
                  </a:lnTo>
                  <a:lnTo>
                    <a:pt x="34161" y="286977"/>
                  </a:lnTo>
                  <a:lnTo>
                    <a:pt x="0" y="19889"/>
                  </a:lnTo>
                  <a:lnTo>
                    <a:pt x="105328" y="0"/>
                  </a:lnTo>
                  <a:close/>
                </a:path>
              </a:pathLst>
            </a:custGeom>
            <a:solidFill>
              <a:srgbClr val="1E75B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81" name="Google Shape;181;p54"/>
            <p:cNvSpPr/>
            <p:nvPr/>
          </p:nvSpPr>
          <p:spPr>
            <a:xfrm>
              <a:off x="5993509" y="9770453"/>
              <a:ext cx="43649" cy="63456"/>
            </a:xfrm>
            <a:custGeom>
              <a:avLst/>
              <a:gdLst/>
              <a:ahLst/>
              <a:cxnLst/>
              <a:rect l="l" t="t" r="r" b="b"/>
              <a:pathLst>
                <a:path w="43649" h="63456" extrusionOk="0">
                  <a:moveTo>
                    <a:pt x="37956" y="63457"/>
                  </a:moveTo>
                  <a:cubicBezTo>
                    <a:pt x="34161" y="59668"/>
                    <a:pt x="29416" y="55880"/>
                    <a:pt x="24671" y="53986"/>
                  </a:cubicBezTo>
                  <a:cubicBezTo>
                    <a:pt x="14234" y="49250"/>
                    <a:pt x="10438" y="25572"/>
                    <a:pt x="0" y="8524"/>
                  </a:cubicBezTo>
                  <a:lnTo>
                    <a:pt x="43650" y="0"/>
                  </a:lnTo>
                  <a:lnTo>
                    <a:pt x="37956" y="63457"/>
                  </a:ln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182" name="Google Shape;182;p54"/>
            <p:cNvSpPr/>
            <p:nvPr/>
          </p:nvSpPr>
          <p:spPr>
            <a:xfrm>
              <a:off x="5971684" y="10020493"/>
              <a:ext cx="43649" cy="59668"/>
            </a:xfrm>
            <a:custGeom>
              <a:avLst/>
              <a:gdLst/>
              <a:ahLst/>
              <a:cxnLst/>
              <a:rect l="l" t="t" r="r" b="b"/>
              <a:pathLst>
                <a:path w="43649" h="59668" extrusionOk="0">
                  <a:moveTo>
                    <a:pt x="43650" y="0"/>
                  </a:moveTo>
                  <a:lnTo>
                    <a:pt x="37956" y="59669"/>
                  </a:lnTo>
                  <a:lnTo>
                    <a:pt x="0" y="59669"/>
                  </a:lnTo>
                  <a:lnTo>
                    <a:pt x="0" y="21784"/>
                  </a:lnTo>
                  <a:cubicBezTo>
                    <a:pt x="0" y="21784"/>
                    <a:pt x="20876" y="14207"/>
                    <a:pt x="43650" y="0"/>
                  </a:cubicBez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pic>
        <p:nvPicPr>
          <p:cNvPr id="183" name="Google Shape;183;p54"/>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7787178" y="178763"/>
            <a:ext cx="4032784" cy="2184424"/>
          </a:xfrm>
          <a:prstGeom prst="rect">
            <a:avLst/>
          </a:prstGeom>
          <a:noFill/>
          <a:ln>
            <a:noFill/>
          </a:ln>
        </p:spPr>
      </p:pic>
      <p:sp>
        <p:nvSpPr>
          <p:cNvPr id="184" name="Google Shape;184;p54"/>
          <p:cNvSpPr/>
          <p:nvPr/>
        </p:nvSpPr>
        <p:spPr>
          <a:xfrm>
            <a:off x="-3311027" y="-397118"/>
            <a:ext cx="3340287" cy="7381301"/>
          </a:xfrm>
          <a:prstGeom prst="rect">
            <a:avLst/>
          </a:prstGeom>
          <a:solidFill>
            <a:srgbClr val="ECECEC"/>
          </a:solidFill>
          <a:ln>
            <a:noFill/>
          </a:ln>
        </p:spPr>
        <p:txBody>
          <a:bodyPr spcFirstLastPara="1" wrap="square" lIns="49325" tIns="24650" rIns="49325" bIns="24650" anchor="ctr" anchorCtr="0">
            <a:noAutofit/>
          </a:bodyPr>
          <a:lstStyle/>
          <a:p>
            <a:pPr marL="0" marR="0" lvl="0" indent="0" algn="l"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pic>
        <p:nvPicPr>
          <p:cNvPr id="185" name="Google Shape;185;p54"/>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600648" y="6175677"/>
            <a:ext cx="2349914" cy="492013"/>
          </a:xfrm>
          <a:prstGeom prst="rect">
            <a:avLst/>
          </a:prstGeom>
          <a:noFill/>
          <a:ln>
            <a:noFill/>
          </a:ln>
        </p:spPr>
      </p:pic>
      <p:sp>
        <p:nvSpPr>
          <p:cNvPr id="186" name="Google Shape;186;p54"/>
          <p:cNvSpPr txBox="1">
            <a:spLocks noGrp="1"/>
          </p:cNvSpPr>
          <p:nvPr>
            <p:ph type="body" idx="2"/>
          </p:nvPr>
        </p:nvSpPr>
        <p:spPr>
          <a:xfrm>
            <a:off x="1199523" y="3374199"/>
            <a:ext cx="5881764" cy="796508"/>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2400"/>
              <a:buFont typeface="Arial"/>
              <a:buNone/>
              <a:defRPr sz="2400" b="0" i="0" u="none" strike="noStrike" cap="none">
                <a:solidFill>
                  <a:schemeClr val="lt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87" name="Google Shape;187;p54"/>
          <p:cNvSpPr txBox="1">
            <a:spLocks noGrp="1"/>
          </p:cNvSpPr>
          <p:nvPr>
            <p:ph type="body" idx="3"/>
          </p:nvPr>
        </p:nvSpPr>
        <p:spPr>
          <a:xfrm>
            <a:off x="1221181" y="2678292"/>
            <a:ext cx="5881764" cy="634242"/>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3600"/>
              <a:buFont typeface="Arial"/>
              <a:buNone/>
              <a:defRPr sz="3600" b="1"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Font Typecae &amp; Size">
  <p:cSld name="Font Typecae &amp; Size">
    <p:spTree>
      <p:nvGrpSpPr>
        <p:cNvPr id="1" name="Shape 188"/>
        <p:cNvGrpSpPr/>
        <p:nvPr/>
      </p:nvGrpSpPr>
      <p:grpSpPr>
        <a:xfrm>
          <a:off x="0" y="0"/>
          <a:ext cx="0" cy="0"/>
          <a:chOff x="0" y="0"/>
          <a:chExt cx="0" cy="0"/>
        </a:xfrm>
      </p:grpSpPr>
      <p:sp>
        <p:nvSpPr>
          <p:cNvPr id="189" name="Google Shape;189;p55"/>
          <p:cNvSpPr/>
          <p:nvPr/>
        </p:nvSpPr>
        <p:spPr>
          <a:xfrm>
            <a:off x="0" y="0"/>
            <a:ext cx="12192000" cy="6858001"/>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90" name="Google Shape;190;p55"/>
          <p:cNvSpPr/>
          <p:nvPr/>
        </p:nvSpPr>
        <p:spPr>
          <a:xfrm>
            <a:off x="424669" y="528535"/>
            <a:ext cx="6498645" cy="76944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4400"/>
              <a:buFont typeface="Arial"/>
              <a:buNone/>
            </a:pPr>
            <a:r>
              <a:rPr lang="en-US" sz="4400" b="0" i="0" u="none" strike="noStrike" cap="none">
                <a:solidFill>
                  <a:schemeClr val="lt1"/>
                </a:solidFill>
                <a:latin typeface="Calibri"/>
                <a:ea typeface="Calibri"/>
                <a:cs typeface="Calibri"/>
                <a:sym typeface="Calibri"/>
              </a:rPr>
              <a:t>FONT TYPEFACE &amp; SIZE</a:t>
            </a:r>
            <a:endParaRPr sz="3600" b="0" i="0" u="none" strike="noStrike" cap="none">
              <a:solidFill>
                <a:schemeClr val="lt1"/>
              </a:solidFill>
              <a:latin typeface="Calibri"/>
              <a:ea typeface="Calibri"/>
              <a:cs typeface="Calibri"/>
              <a:sym typeface="Calibri"/>
            </a:endParaRPr>
          </a:p>
        </p:txBody>
      </p:sp>
      <p:sp>
        <p:nvSpPr>
          <p:cNvPr id="191" name="Google Shape;191;p55"/>
          <p:cNvSpPr/>
          <p:nvPr/>
        </p:nvSpPr>
        <p:spPr>
          <a:xfrm>
            <a:off x="7347983" y="564843"/>
            <a:ext cx="4589207" cy="4708981"/>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000"/>
              <a:buFont typeface="Arial"/>
              <a:buNone/>
            </a:pPr>
            <a:r>
              <a:rPr lang="en-US" sz="3000" b="0" i="0" u="none" strike="noStrike" cap="none">
                <a:solidFill>
                  <a:schemeClr val="lt1"/>
                </a:solidFill>
                <a:latin typeface="Calibri"/>
                <a:ea typeface="Calibri"/>
                <a:cs typeface="Calibri"/>
                <a:sym typeface="Calibri"/>
              </a:rPr>
              <a:t>PLEASE ENSURE TO KEEP FONTS AS PER THE LAYOUT</a:t>
            </a:r>
            <a:endParaRPr sz="3000" b="0"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endParaRPr sz="3000" b="0"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US" sz="3000" b="0" i="0" u="none" strike="noStrike" cap="none">
                <a:solidFill>
                  <a:schemeClr val="lt1"/>
                </a:solidFill>
                <a:latin typeface="Calibri"/>
                <a:ea typeface="Calibri"/>
                <a:cs typeface="Calibri"/>
                <a:sym typeface="Calibri"/>
              </a:rPr>
              <a:t>48 point  -  Divider Slides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endParaRPr sz="1000" b="1"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US" sz="3000" b="0" i="0" u="none" strike="noStrike" cap="none">
                <a:solidFill>
                  <a:schemeClr val="lt1"/>
                </a:solidFill>
                <a:latin typeface="Calibri"/>
                <a:ea typeface="Calibri"/>
                <a:cs typeface="Calibri"/>
                <a:sym typeface="Calibri"/>
              </a:rPr>
              <a:t>36 point  -  Title Heading</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endParaRPr sz="1000" b="0"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US" sz="3000" b="0" i="0" u="none" strike="noStrike" cap="none">
                <a:solidFill>
                  <a:schemeClr val="lt1"/>
                </a:solidFill>
                <a:latin typeface="Calibri"/>
                <a:ea typeface="Calibri"/>
                <a:cs typeface="Calibri"/>
                <a:sym typeface="Calibri"/>
              </a:rPr>
              <a:t>30 point  -  Sub-Titles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r>
              <a:rPr lang="en-US" sz="3000" b="0" i="0" u="none" strike="noStrike" cap="none">
                <a:solidFill>
                  <a:schemeClr val="lt1"/>
                </a:solidFill>
                <a:latin typeface="Calibri"/>
                <a:ea typeface="Calibri"/>
                <a:cs typeface="Calibri"/>
                <a:sym typeface="Calibri"/>
              </a:rPr>
              <a:t>	       - Quotes	</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1100"/>
              <a:buFont typeface="Arial"/>
              <a:buNone/>
            </a:pPr>
            <a:endParaRPr sz="1000" b="0"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chemeClr val="dk1"/>
              </a:buClr>
              <a:buSzPts val="1100"/>
              <a:buFont typeface="Arial"/>
              <a:buNone/>
            </a:pPr>
            <a:r>
              <a:rPr lang="en-US" sz="3000" b="0" i="0" u="none" strike="noStrike" cap="none">
                <a:solidFill>
                  <a:schemeClr val="lt1"/>
                </a:solidFill>
                <a:latin typeface="Calibri"/>
                <a:ea typeface="Calibri"/>
                <a:cs typeface="Calibri"/>
                <a:sym typeface="Calibri"/>
              </a:rPr>
              <a:t>24 point  -  Main Text Body </a:t>
            </a:r>
            <a:endParaRPr sz="3000" b="0"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000"/>
              <a:buFont typeface="Arial"/>
              <a:buNone/>
            </a:pPr>
            <a:endParaRPr sz="3000" b="0" i="0" u="none" strike="noStrike" cap="none">
              <a:solidFill>
                <a:schemeClr val="lt1"/>
              </a:solidFill>
              <a:latin typeface="Calibri"/>
              <a:ea typeface="Calibri"/>
              <a:cs typeface="Calibri"/>
              <a:sym typeface="Calibri"/>
            </a:endParaRPr>
          </a:p>
        </p:txBody>
      </p:sp>
      <p:sp>
        <p:nvSpPr>
          <p:cNvPr id="192" name="Google Shape;192;p55"/>
          <p:cNvSpPr/>
          <p:nvPr/>
        </p:nvSpPr>
        <p:spPr>
          <a:xfrm>
            <a:off x="424669" y="2014904"/>
            <a:ext cx="5845501" cy="249299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chemeClr val="lt1"/>
              </a:buClr>
              <a:buSzPts val="2400"/>
              <a:buFont typeface="Calibri"/>
              <a:buNone/>
            </a:pPr>
            <a:r>
              <a:rPr lang="en-US" sz="2400" b="0" i="0" u="none" strike="noStrike" cap="none">
                <a:solidFill>
                  <a:schemeClr val="lt1"/>
                </a:solidFill>
                <a:latin typeface="Calibri"/>
                <a:ea typeface="Calibri"/>
                <a:cs typeface="Calibri"/>
                <a:sym typeface="Calibri"/>
              </a:rPr>
              <a:t>Please ensure to keep the font sizes set as per the slide layouts. The font used throughout the </a:t>
            </a:r>
            <a:r>
              <a:rPr lang="en-US" sz="2400" b="1" i="0" u="none" strike="noStrike" cap="none">
                <a:solidFill>
                  <a:schemeClr val="lt1"/>
                </a:solidFill>
                <a:latin typeface="Calibri"/>
                <a:ea typeface="Calibri"/>
                <a:cs typeface="Calibri"/>
                <a:sym typeface="Calibri"/>
              </a:rPr>
              <a:t>Start on Sustainability </a:t>
            </a:r>
            <a:r>
              <a:rPr lang="en-US" sz="2400" b="0" i="0" u="none" strike="noStrike" cap="none">
                <a:solidFill>
                  <a:schemeClr val="lt1"/>
                </a:solidFill>
                <a:latin typeface="Calibri"/>
                <a:ea typeface="Calibri"/>
                <a:cs typeface="Calibri"/>
                <a:sym typeface="Calibri"/>
              </a:rPr>
              <a:t>PowerPoint is….</a:t>
            </a:r>
            <a:endParaRPr sz="1400" b="0"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chemeClr val="dk1"/>
              </a:buClr>
              <a:buSzPts val="2400"/>
              <a:buFont typeface="Calibri"/>
              <a:buNone/>
            </a:pPr>
            <a:endParaRPr sz="2400" b="0"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2400"/>
              <a:buFont typeface="Arial"/>
              <a:buNone/>
            </a:pPr>
            <a:endParaRPr sz="2400" b="0" i="0" u="none" strike="noStrike" cap="none">
              <a:solidFill>
                <a:schemeClr val="lt1"/>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600"/>
              <a:buFont typeface="Arial"/>
              <a:buNone/>
            </a:pPr>
            <a:r>
              <a:rPr lang="en-US" sz="3600" b="1" i="1" u="none" strike="noStrike" cap="none">
                <a:solidFill>
                  <a:schemeClr val="lt1"/>
                </a:solidFill>
                <a:latin typeface="Calibri"/>
                <a:ea typeface="Calibri"/>
                <a:cs typeface="Calibri"/>
                <a:sym typeface="Calibri"/>
              </a:rPr>
              <a:t>Calibri</a:t>
            </a:r>
            <a:endParaRPr sz="3600" b="0" i="0" u="none" strike="noStrike" cap="none">
              <a:solidFill>
                <a:schemeClr val="lt1"/>
              </a:solidFill>
              <a:latin typeface="Calibri"/>
              <a:ea typeface="Calibri"/>
              <a:cs typeface="Calibri"/>
              <a:sym typeface="Calibri"/>
            </a:endParaRPr>
          </a:p>
        </p:txBody>
      </p:sp>
      <p:cxnSp>
        <p:nvCxnSpPr>
          <p:cNvPr id="193" name="Google Shape;193;p55"/>
          <p:cNvCxnSpPr/>
          <p:nvPr/>
        </p:nvCxnSpPr>
        <p:spPr>
          <a:xfrm>
            <a:off x="7098716" y="-1"/>
            <a:ext cx="0" cy="5540408"/>
          </a:xfrm>
          <a:prstGeom prst="straightConnector1">
            <a:avLst/>
          </a:prstGeom>
          <a:noFill/>
          <a:ln w="9525" cap="flat" cmpd="sng">
            <a:solidFill>
              <a:schemeClr val="lt1"/>
            </a:solidFill>
            <a:prstDash val="solid"/>
            <a:miter lim="800000"/>
            <a:headEnd type="none" w="sm" len="sm"/>
            <a:tailEnd type="none" w="sm" len="sm"/>
          </a:ln>
        </p:spPr>
      </p:cxnSp>
      <p:cxnSp>
        <p:nvCxnSpPr>
          <p:cNvPr id="194" name="Google Shape;194;p55"/>
          <p:cNvCxnSpPr/>
          <p:nvPr/>
        </p:nvCxnSpPr>
        <p:spPr>
          <a:xfrm rot="10800000">
            <a:off x="1" y="1620217"/>
            <a:ext cx="7098715" cy="0"/>
          </a:xfrm>
          <a:prstGeom prst="straightConnector1">
            <a:avLst/>
          </a:prstGeom>
          <a:noFill/>
          <a:ln w="9525" cap="flat" cmpd="sng">
            <a:solidFill>
              <a:schemeClr val="lt1"/>
            </a:solidFill>
            <a:prstDash val="solid"/>
            <a:miter lim="800000"/>
            <a:headEnd type="none" w="sm" len="sm"/>
            <a:tailEnd type="none" w="sm" len="sm"/>
          </a:ln>
        </p:spPr>
      </p:cxnSp>
      <p:sp>
        <p:nvSpPr>
          <p:cNvPr id="195" name="Google Shape;195;p55"/>
          <p:cNvSpPr/>
          <p:nvPr/>
        </p:nvSpPr>
        <p:spPr>
          <a:xfrm>
            <a:off x="0" y="5968370"/>
            <a:ext cx="12192000" cy="461665"/>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2400"/>
              <a:buFont typeface="Arial"/>
              <a:buNone/>
            </a:pPr>
            <a:r>
              <a:rPr lang="en-US" sz="2400" b="0" i="0" u="none" strike="noStrike" cap="none">
                <a:solidFill>
                  <a:schemeClr val="lt1"/>
                </a:solidFill>
                <a:latin typeface="Calibri"/>
                <a:ea typeface="Calibri"/>
                <a:cs typeface="Calibri"/>
                <a:sym typeface="Calibri"/>
              </a:rPr>
              <a:t>*** </a:t>
            </a:r>
            <a:r>
              <a:rPr lang="en-US" sz="2400" b="1" i="0" u="none" strike="noStrike" cap="none">
                <a:solidFill>
                  <a:schemeClr val="lt1"/>
                </a:solidFill>
                <a:latin typeface="Calibri"/>
                <a:ea typeface="Calibri"/>
                <a:cs typeface="Calibri"/>
                <a:sym typeface="Calibri"/>
              </a:rPr>
              <a:t>PLEASE DELETE THIS INSTRUCTION SLIDE BEFORE PRESENTING FINAL PRESENTATION </a:t>
            </a:r>
            <a:r>
              <a:rPr lang="en-US" sz="2400" b="0" i="0" u="none" strike="noStrike" cap="none">
                <a:solidFill>
                  <a:schemeClr val="lt1"/>
                </a:solidFill>
                <a:latin typeface="Calibri"/>
                <a:ea typeface="Calibri"/>
                <a:cs typeface="Calibri"/>
                <a:sym typeface="Calibri"/>
              </a:rPr>
              <a:t>*** </a:t>
            </a:r>
            <a:endParaRPr sz="2400" b="0" i="0" u="none" strike="noStrike" cap="none">
              <a:solidFill>
                <a:schemeClr val="lt1"/>
              </a:solidFill>
              <a:latin typeface="Calibri"/>
              <a:ea typeface="Calibri"/>
              <a:cs typeface="Calibri"/>
              <a:sym typeface="Calibri"/>
            </a:endParaRPr>
          </a:p>
        </p:txBody>
      </p:sp>
      <p:cxnSp>
        <p:nvCxnSpPr>
          <p:cNvPr id="196" name="Google Shape;196;p55"/>
          <p:cNvCxnSpPr/>
          <p:nvPr/>
        </p:nvCxnSpPr>
        <p:spPr>
          <a:xfrm rot="10800000">
            <a:off x="2" y="5540407"/>
            <a:ext cx="12191998" cy="0"/>
          </a:xfrm>
          <a:prstGeom prst="straightConnector1">
            <a:avLst/>
          </a:prstGeom>
          <a:noFill/>
          <a:ln w="9525" cap="flat" cmpd="sng">
            <a:solidFill>
              <a:schemeClr val="lt1"/>
            </a:solidFill>
            <a:prstDash val="solid"/>
            <a:miter lim="800000"/>
            <a:headEnd type="none" w="sm" len="sm"/>
            <a:tailEnd type="none" w="sm" len="sm"/>
          </a:ln>
        </p:spPr>
      </p:cxn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Quote/Photo Slide 03">
  <p:cSld name="Quote/Photo Slide 03">
    <p:spTree>
      <p:nvGrpSpPr>
        <p:cNvPr id="1" name="Shape 197"/>
        <p:cNvGrpSpPr/>
        <p:nvPr/>
      </p:nvGrpSpPr>
      <p:grpSpPr>
        <a:xfrm>
          <a:off x="0" y="0"/>
          <a:ext cx="0" cy="0"/>
          <a:chOff x="0" y="0"/>
          <a:chExt cx="0" cy="0"/>
        </a:xfrm>
      </p:grpSpPr>
      <p:sp>
        <p:nvSpPr>
          <p:cNvPr id="198" name="Google Shape;198;p56"/>
          <p:cNvSpPr>
            <a:spLocks noGrp="1"/>
          </p:cNvSpPr>
          <p:nvPr>
            <p:ph type="pic" idx="2"/>
          </p:nvPr>
        </p:nvSpPr>
        <p:spPr>
          <a:xfrm>
            <a:off x="0" y="-12469"/>
            <a:ext cx="12192000" cy="6870469"/>
          </a:xfrm>
          <a:prstGeom prst="rect">
            <a:avLst/>
          </a:prstGeom>
          <a:solidFill>
            <a:srgbClr val="BFBFBF"/>
          </a:solidFill>
          <a:ln>
            <a:noFill/>
          </a:ln>
        </p:spPr>
      </p:sp>
      <p:sp>
        <p:nvSpPr>
          <p:cNvPr id="199" name="Google Shape;199;p56"/>
          <p:cNvSpPr txBox="1">
            <a:spLocks noGrp="1"/>
          </p:cNvSpPr>
          <p:nvPr>
            <p:ph type="body" idx="1"/>
          </p:nvPr>
        </p:nvSpPr>
        <p:spPr>
          <a:xfrm>
            <a:off x="4063536" y="4333157"/>
            <a:ext cx="4064926" cy="577734"/>
          </a:xfrm>
          <a:prstGeom prst="rect">
            <a:avLst/>
          </a:prstGeom>
          <a:solidFill>
            <a:srgbClr val="73B64B"/>
          </a:solidFill>
          <a:ln>
            <a:noFill/>
          </a:ln>
        </p:spPr>
        <p:txBody>
          <a:bodyPr spcFirstLastPara="1" wrap="square" lIns="91425" tIns="45700" rIns="91425" bIns="45700" anchor="ctr" anchorCtr="0">
            <a:noAutofit/>
          </a:bodyPr>
          <a:lstStyle>
            <a:lvl1pPr marL="457200" marR="0" lvl="0" indent="-228600" algn="ctr" rtl="0">
              <a:lnSpc>
                <a:spcPct val="90000"/>
              </a:lnSpc>
              <a:spcBef>
                <a:spcPts val="1000"/>
              </a:spcBef>
              <a:spcAft>
                <a:spcPts val="0"/>
              </a:spcAft>
              <a:buClr>
                <a:schemeClr val="lt1"/>
              </a:buClr>
              <a:buSzPts val="2400"/>
              <a:buFont typeface="Arial"/>
              <a:buNone/>
              <a:defRPr sz="2400" b="0" i="0" u="none" strike="noStrike" cap="none">
                <a:solidFill>
                  <a:schemeClr val="lt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00" name="Google Shape;200;p56"/>
          <p:cNvSpPr txBox="1">
            <a:spLocks noGrp="1"/>
          </p:cNvSpPr>
          <p:nvPr>
            <p:ph type="body" idx="3"/>
          </p:nvPr>
        </p:nvSpPr>
        <p:spPr>
          <a:xfrm>
            <a:off x="2031074" y="2070919"/>
            <a:ext cx="8129850" cy="1985691"/>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1000"/>
              </a:spcBef>
              <a:spcAft>
                <a:spcPts val="0"/>
              </a:spcAft>
              <a:buClr>
                <a:srgbClr val="595959"/>
              </a:buClr>
              <a:buSzPts val="3000"/>
              <a:buFont typeface="Arial"/>
              <a:buNone/>
              <a:defRPr sz="3000" b="0" i="0" u="none" strike="noStrike" cap="none">
                <a:solidFill>
                  <a:srgbClr val="595959"/>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Photo/Text Slide ">
  <p:cSld name="Photo/Text Slide ">
    <p:spTree>
      <p:nvGrpSpPr>
        <p:cNvPr id="1" name="Shape 201"/>
        <p:cNvGrpSpPr/>
        <p:nvPr/>
      </p:nvGrpSpPr>
      <p:grpSpPr>
        <a:xfrm>
          <a:off x="0" y="0"/>
          <a:ext cx="0" cy="0"/>
          <a:chOff x="0" y="0"/>
          <a:chExt cx="0" cy="0"/>
        </a:xfrm>
      </p:grpSpPr>
      <p:sp>
        <p:nvSpPr>
          <p:cNvPr id="202" name="Google Shape;202;p57"/>
          <p:cNvSpPr/>
          <p:nvPr/>
        </p:nvSpPr>
        <p:spPr>
          <a:xfrm>
            <a:off x="0" y="-1"/>
            <a:ext cx="6096000" cy="6844027"/>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203" name="Google Shape;203;p57"/>
          <p:cNvSpPr txBox="1">
            <a:spLocks noGrp="1"/>
          </p:cNvSpPr>
          <p:nvPr>
            <p:ph type="body" idx="1"/>
          </p:nvPr>
        </p:nvSpPr>
        <p:spPr>
          <a:xfrm>
            <a:off x="701135" y="2344759"/>
            <a:ext cx="4867011" cy="366657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2400"/>
              <a:buFont typeface="Arial"/>
              <a:buNone/>
              <a:defRPr sz="2400" b="0" i="0" u="none" strike="noStrike" cap="none">
                <a:solidFill>
                  <a:schemeClr val="lt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04" name="Google Shape;204;p57"/>
          <p:cNvSpPr txBox="1">
            <a:spLocks noGrp="1"/>
          </p:cNvSpPr>
          <p:nvPr>
            <p:ph type="body" idx="2"/>
          </p:nvPr>
        </p:nvSpPr>
        <p:spPr>
          <a:xfrm>
            <a:off x="701136" y="650590"/>
            <a:ext cx="4990998" cy="992652"/>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3600"/>
              <a:buFont typeface="Arial"/>
              <a:buNone/>
              <a:defRPr sz="3600" b="1"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205" name="Google Shape;205;p57"/>
          <p:cNvSpPr>
            <a:spLocks noGrp="1"/>
          </p:cNvSpPr>
          <p:nvPr>
            <p:ph type="pic" idx="3"/>
          </p:nvPr>
        </p:nvSpPr>
        <p:spPr>
          <a:xfrm>
            <a:off x="6083676" y="0"/>
            <a:ext cx="5361066" cy="6858000"/>
          </a:xfrm>
          <a:prstGeom prst="rect">
            <a:avLst/>
          </a:prstGeom>
          <a:solidFill>
            <a:srgbClr val="D8D8D8"/>
          </a:solidFill>
          <a:ln>
            <a:noFill/>
          </a:ln>
        </p:spPr>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Overview/Intro ">
  <p:cSld name="Overview/Intro ">
    <p:spTree>
      <p:nvGrpSpPr>
        <p:cNvPr id="1" name="Shape 35"/>
        <p:cNvGrpSpPr/>
        <p:nvPr/>
      </p:nvGrpSpPr>
      <p:grpSpPr>
        <a:xfrm>
          <a:off x="0" y="0"/>
          <a:ext cx="0" cy="0"/>
          <a:chOff x="0" y="0"/>
          <a:chExt cx="0" cy="0"/>
        </a:xfrm>
      </p:grpSpPr>
      <p:sp>
        <p:nvSpPr>
          <p:cNvPr id="36" name="Google Shape;36;p43"/>
          <p:cNvSpPr/>
          <p:nvPr/>
        </p:nvSpPr>
        <p:spPr>
          <a:xfrm>
            <a:off x="2167324" y="772371"/>
            <a:ext cx="9503744" cy="5063164"/>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37" name="Google Shape;37;p43"/>
          <p:cNvSpPr>
            <a:spLocks noGrp="1"/>
          </p:cNvSpPr>
          <p:nvPr>
            <p:ph type="pic" idx="2"/>
          </p:nvPr>
        </p:nvSpPr>
        <p:spPr>
          <a:xfrm>
            <a:off x="388401" y="385460"/>
            <a:ext cx="4107750" cy="6087079"/>
          </a:xfrm>
          <a:prstGeom prst="rect">
            <a:avLst/>
          </a:prstGeom>
          <a:solidFill>
            <a:srgbClr val="BFBFBF"/>
          </a:solidFill>
          <a:ln>
            <a:noFill/>
          </a:ln>
        </p:spPr>
      </p:sp>
      <p:sp>
        <p:nvSpPr>
          <p:cNvPr id="38" name="Google Shape;38;p43"/>
          <p:cNvSpPr txBox="1">
            <a:spLocks noGrp="1"/>
          </p:cNvSpPr>
          <p:nvPr>
            <p:ph type="body" idx="1"/>
          </p:nvPr>
        </p:nvSpPr>
        <p:spPr>
          <a:xfrm>
            <a:off x="4940626" y="3429001"/>
            <a:ext cx="6414559" cy="2123902"/>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2400"/>
              <a:buFont typeface="Arial"/>
              <a:buNone/>
              <a:defRPr sz="2400" b="0" i="0" u="none" strike="noStrike" cap="none">
                <a:solidFill>
                  <a:schemeClr val="lt1"/>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ext Slide 01 ">
  <p:cSld name="Text Slide 01 ">
    <p:spTree>
      <p:nvGrpSpPr>
        <p:cNvPr id="1" name="Shape 39"/>
        <p:cNvGrpSpPr/>
        <p:nvPr/>
      </p:nvGrpSpPr>
      <p:grpSpPr>
        <a:xfrm>
          <a:off x="0" y="0"/>
          <a:ext cx="0" cy="0"/>
          <a:chOff x="0" y="0"/>
          <a:chExt cx="0" cy="0"/>
        </a:xfrm>
      </p:grpSpPr>
      <p:sp>
        <p:nvSpPr>
          <p:cNvPr id="40" name="Google Shape;40;p47"/>
          <p:cNvSpPr/>
          <p:nvPr/>
        </p:nvSpPr>
        <p:spPr>
          <a:xfrm rot="-5400000">
            <a:off x="2667000" y="-2667000"/>
            <a:ext cx="6858001" cy="12191999"/>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41" name="Google Shape;41;p47"/>
          <p:cNvSpPr/>
          <p:nvPr/>
        </p:nvSpPr>
        <p:spPr>
          <a:xfrm rot="-5400000">
            <a:off x="2858269" y="-2026298"/>
            <a:ext cx="6141020" cy="10910596"/>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r>
              <a:rPr lang="en-US" sz="1800" b="0" i="0" u="none" strike="noStrike" cap="none">
                <a:solidFill>
                  <a:schemeClr val="lt1"/>
                </a:solidFill>
                <a:latin typeface="Calibri"/>
                <a:ea typeface="Calibri"/>
                <a:cs typeface="Calibri"/>
                <a:sym typeface="Calibri"/>
              </a:rPr>
              <a:t>a</a:t>
            </a:r>
            <a:endParaRPr sz="1400" b="0" i="0" u="none" strike="noStrike" cap="none">
              <a:solidFill>
                <a:srgbClr val="000000"/>
              </a:solidFill>
              <a:latin typeface="Arial"/>
              <a:ea typeface="Arial"/>
              <a:cs typeface="Arial"/>
              <a:sym typeface="Arial"/>
            </a:endParaRPr>
          </a:p>
        </p:txBody>
      </p:sp>
      <p:sp>
        <p:nvSpPr>
          <p:cNvPr id="42" name="Google Shape;42;p47"/>
          <p:cNvSpPr txBox="1">
            <a:spLocks noGrp="1"/>
          </p:cNvSpPr>
          <p:nvPr>
            <p:ph type="body" idx="1"/>
          </p:nvPr>
        </p:nvSpPr>
        <p:spPr>
          <a:xfrm>
            <a:off x="904856" y="826894"/>
            <a:ext cx="10052954" cy="80365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73B64B"/>
              </a:buClr>
              <a:buSzPts val="3600"/>
              <a:buFont typeface="Arial"/>
              <a:buNone/>
              <a:defRPr sz="3600" b="1" i="0" u="none" strike="noStrike" cap="none">
                <a:solidFill>
                  <a:srgbClr val="73B64B"/>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3" name="Google Shape;43;p47"/>
          <p:cNvSpPr txBox="1">
            <a:spLocks noGrp="1"/>
          </p:cNvSpPr>
          <p:nvPr>
            <p:ph type="body" idx="2"/>
          </p:nvPr>
        </p:nvSpPr>
        <p:spPr>
          <a:xfrm>
            <a:off x="904856" y="1989039"/>
            <a:ext cx="10052954" cy="425033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3333"/>
              </a:lnSpc>
              <a:spcBef>
                <a:spcPts val="0"/>
              </a:spcBef>
              <a:spcAft>
                <a:spcPts val="0"/>
              </a:spcAft>
              <a:buClr>
                <a:srgbClr val="595959"/>
              </a:buClr>
              <a:buSzPts val="2400"/>
              <a:buFont typeface="Arial"/>
              <a:buNone/>
              <a:defRPr sz="2400" b="0" i="0" u="none" strike="noStrike" cap="none">
                <a:solidFill>
                  <a:srgbClr val="595959"/>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4" name="Google Shape;44;p47"/>
          <p:cNvSpPr/>
          <p:nvPr/>
        </p:nvSpPr>
        <p:spPr>
          <a:xfrm rot="-5400000">
            <a:off x="9789093" y="4354638"/>
            <a:ext cx="4074299"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800"/>
              <a:buFont typeface="Arial"/>
              <a:buNone/>
            </a:pPr>
            <a:r>
              <a:rPr lang="en-US" sz="800" b="0" i="0" u="none" strike="noStrike" cap="none">
                <a:solidFill>
                  <a:schemeClr val="lt1"/>
                </a:solidFill>
                <a:latin typeface="Calibri"/>
                <a:ea typeface="Calibri"/>
                <a:cs typeface="Calibri"/>
                <a:sym typeface="Calibri"/>
              </a:rPr>
              <a:t>START ON SUSTAINABILITY</a:t>
            </a:r>
            <a:endParaRPr sz="1400" b="0" i="0" u="none" strike="noStrike" cap="none">
              <a:solidFill>
                <a:srgbClr val="000000"/>
              </a:solidFill>
              <a:latin typeface="Arial"/>
              <a:ea typeface="Arial"/>
              <a:cs typeface="Arial"/>
              <a:sym typeface="Arial"/>
            </a:endParaRPr>
          </a:p>
        </p:txBody>
      </p:sp>
      <p:cxnSp>
        <p:nvCxnSpPr>
          <p:cNvPr id="45" name="Google Shape;45;p47"/>
          <p:cNvCxnSpPr/>
          <p:nvPr/>
        </p:nvCxnSpPr>
        <p:spPr>
          <a:xfrm>
            <a:off x="11635259" y="6499510"/>
            <a:ext cx="324798" cy="0"/>
          </a:xfrm>
          <a:prstGeom prst="straightConnector1">
            <a:avLst/>
          </a:prstGeom>
          <a:noFill/>
          <a:ln w="12700" cap="flat" cmpd="sng">
            <a:solidFill>
              <a:srgbClr val="73B64B"/>
            </a:solidFill>
            <a:prstDash val="solid"/>
            <a:miter lim="800000"/>
            <a:headEnd type="none" w="sm" len="sm"/>
            <a:tailEnd type="none" w="sm" len="sm"/>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Content Slide ">
  <p:cSld name="Content Slide ">
    <p:spTree>
      <p:nvGrpSpPr>
        <p:cNvPr id="1" name="Shape 46"/>
        <p:cNvGrpSpPr/>
        <p:nvPr/>
      </p:nvGrpSpPr>
      <p:grpSpPr>
        <a:xfrm>
          <a:off x="0" y="0"/>
          <a:ext cx="0" cy="0"/>
          <a:chOff x="0" y="0"/>
          <a:chExt cx="0" cy="0"/>
        </a:xfrm>
      </p:grpSpPr>
      <p:sp>
        <p:nvSpPr>
          <p:cNvPr id="47" name="Google Shape;47;p44"/>
          <p:cNvSpPr/>
          <p:nvPr/>
        </p:nvSpPr>
        <p:spPr>
          <a:xfrm rot="10800000" flipH="1">
            <a:off x="0" y="-2"/>
            <a:ext cx="3807230" cy="6858002"/>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48" name="Google Shape;48;p44"/>
          <p:cNvSpPr txBox="1">
            <a:spLocks noGrp="1"/>
          </p:cNvSpPr>
          <p:nvPr>
            <p:ph type="body" idx="1"/>
          </p:nvPr>
        </p:nvSpPr>
        <p:spPr>
          <a:xfrm>
            <a:off x="4500000" y="804645"/>
            <a:ext cx="700387" cy="689518"/>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1000"/>
              </a:spcBef>
              <a:spcAft>
                <a:spcPts val="0"/>
              </a:spcAft>
              <a:buClr>
                <a:srgbClr val="73B64B"/>
              </a:buClr>
              <a:buSzPts val="3200"/>
              <a:buFont typeface="Arial"/>
              <a:buNone/>
              <a:defRPr sz="3200" b="1" i="0" u="none" strike="noStrike" cap="none">
                <a:solidFill>
                  <a:srgbClr val="73B64B"/>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49" name="Google Shape;49;p44"/>
          <p:cNvSpPr txBox="1">
            <a:spLocks noGrp="1"/>
          </p:cNvSpPr>
          <p:nvPr>
            <p:ph type="body" idx="2"/>
          </p:nvPr>
        </p:nvSpPr>
        <p:spPr>
          <a:xfrm>
            <a:off x="5335297" y="804645"/>
            <a:ext cx="5857689" cy="689519"/>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100000"/>
              </a:lnSpc>
              <a:spcBef>
                <a:spcPts val="0"/>
              </a:spcBef>
              <a:spcAft>
                <a:spcPts val="0"/>
              </a:spcAft>
              <a:buClr>
                <a:srgbClr val="595959"/>
              </a:buClr>
              <a:buSzPts val="2200"/>
              <a:buFont typeface="Arial"/>
              <a:buNone/>
              <a:defRPr sz="2200" b="0" i="0" u="none" strike="noStrike" cap="none">
                <a:solidFill>
                  <a:srgbClr val="595959"/>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0" name="Google Shape;50;p44"/>
          <p:cNvSpPr txBox="1">
            <a:spLocks noGrp="1"/>
          </p:cNvSpPr>
          <p:nvPr>
            <p:ph type="body" idx="3"/>
          </p:nvPr>
        </p:nvSpPr>
        <p:spPr>
          <a:xfrm>
            <a:off x="4521703" y="1559213"/>
            <a:ext cx="700387" cy="689518"/>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1000"/>
              </a:spcBef>
              <a:spcAft>
                <a:spcPts val="0"/>
              </a:spcAft>
              <a:buClr>
                <a:srgbClr val="73B64B"/>
              </a:buClr>
              <a:buSzPts val="3200"/>
              <a:buFont typeface="Arial"/>
              <a:buNone/>
              <a:defRPr sz="3200" b="1" i="0" u="none" strike="noStrike" cap="none">
                <a:solidFill>
                  <a:srgbClr val="73B64B"/>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1" name="Google Shape;51;p44"/>
          <p:cNvSpPr txBox="1">
            <a:spLocks noGrp="1"/>
          </p:cNvSpPr>
          <p:nvPr>
            <p:ph type="body" idx="4"/>
          </p:nvPr>
        </p:nvSpPr>
        <p:spPr>
          <a:xfrm>
            <a:off x="5357000" y="1559213"/>
            <a:ext cx="5857689" cy="689519"/>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100000"/>
              </a:lnSpc>
              <a:spcBef>
                <a:spcPts val="0"/>
              </a:spcBef>
              <a:spcAft>
                <a:spcPts val="0"/>
              </a:spcAft>
              <a:buClr>
                <a:srgbClr val="595959"/>
              </a:buClr>
              <a:buSzPts val="2200"/>
              <a:buFont typeface="Arial"/>
              <a:buNone/>
              <a:defRPr sz="2200" b="0" i="0" u="none" strike="noStrike" cap="none">
                <a:solidFill>
                  <a:srgbClr val="595959"/>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2" name="Google Shape;52;p44"/>
          <p:cNvSpPr txBox="1">
            <a:spLocks noGrp="1"/>
          </p:cNvSpPr>
          <p:nvPr>
            <p:ph type="body" idx="5"/>
          </p:nvPr>
        </p:nvSpPr>
        <p:spPr>
          <a:xfrm>
            <a:off x="4528282" y="2361906"/>
            <a:ext cx="700387" cy="689518"/>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1000"/>
              </a:spcBef>
              <a:spcAft>
                <a:spcPts val="0"/>
              </a:spcAft>
              <a:buClr>
                <a:srgbClr val="73B64B"/>
              </a:buClr>
              <a:buSzPts val="3200"/>
              <a:buFont typeface="Arial"/>
              <a:buNone/>
              <a:defRPr sz="3200" b="1" i="0" u="none" strike="noStrike" cap="none">
                <a:solidFill>
                  <a:srgbClr val="73B64B"/>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3" name="Google Shape;53;p44"/>
          <p:cNvSpPr txBox="1">
            <a:spLocks noGrp="1"/>
          </p:cNvSpPr>
          <p:nvPr>
            <p:ph type="body" idx="6"/>
          </p:nvPr>
        </p:nvSpPr>
        <p:spPr>
          <a:xfrm>
            <a:off x="5363579" y="2361906"/>
            <a:ext cx="5857689" cy="689519"/>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100000"/>
              </a:lnSpc>
              <a:spcBef>
                <a:spcPts val="0"/>
              </a:spcBef>
              <a:spcAft>
                <a:spcPts val="0"/>
              </a:spcAft>
              <a:buClr>
                <a:srgbClr val="595959"/>
              </a:buClr>
              <a:buSzPts val="2200"/>
              <a:buFont typeface="Arial"/>
              <a:buNone/>
              <a:defRPr sz="2200" b="0" i="0" u="none" strike="noStrike" cap="none">
                <a:solidFill>
                  <a:srgbClr val="595959"/>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4" name="Google Shape;54;p44"/>
          <p:cNvSpPr txBox="1">
            <a:spLocks noGrp="1"/>
          </p:cNvSpPr>
          <p:nvPr>
            <p:ph type="body" idx="7"/>
          </p:nvPr>
        </p:nvSpPr>
        <p:spPr>
          <a:xfrm>
            <a:off x="4549985" y="3132516"/>
            <a:ext cx="700387" cy="689518"/>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1000"/>
              </a:spcBef>
              <a:spcAft>
                <a:spcPts val="0"/>
              </a:spcAft>
              <a:buClr>
                <a:srgbClr val="73B64B"/>
              </a:buClr>
              <a:buSzPts val="3200"/>
              <a:buFont typeface="Arial"/>
              <a:buNone/>
              <a:defRPr sz="3200" b="1" i="0" u="none" strike="noStrike" cap="none">
                <a:solidFill>
                  <a:srgbClr val="73B64B"/>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5" name="Google Shape;55;p44"/>
          <p:cNvSpPr txBox="1">
            <a:spLocks noGrp="1"/>
          </p:cNvSpPr>
          <p:nvPr>
            <p:ph type="body" idx="8"/>
          </p:nvPr>
        </p:nvSpPr>
        <p:spPr>
          <a:xfrm>
            <a:off x="5385282" y="3132516"/>
            <a:ext cx="5857689" cy="689519"/>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100000"/>
              </a:lnSpc>
              <a:spcBef>
                <a:spcPts val="0"/>
              </a:spcBef>
              <a:spcAft>
                <a:spcPts val="0"/>
              </a:spcAft>
              <a:buClr>
                <a:srgbClr val="595959"/>
              </a:buClr>
              <a:buSzPts val="2200"/>
              <a:buFont typeface="Arial"/>
              <a:buNone/>
              <a:defRPr sz="2200" b="0" i="0" u="none" strike="noStrike" cap="none">
                <a:solidFill>
                  <a:srgbClr val="595959"/>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6" name="Google Shape;56;p44"/>
          <p:cNvSpPr txBox="1">
            <a:spLocks noGrp="1"/>
          </p:cNvSpPr>
          <p:nvPr>
            <p:ph type="body" idx="9"/>
          </p:nvPr>
        </p:nvSpPr>
        <p:spPr>
          <a:xfrm>
            <a:off x="4528282" y="3887083"/>
            <a:ext cx="700387" cy="689518"/>
          </a:xfrm>
          <a:prstGeom prst="rect">
            <a:avLst/>
          </a:prstGeom>
          <a:noFill/>
          <a:ln>
            <a:noFill/>
          </a:ln>
        </p:spPr>
        <p:txBody>
          <a:bodyPr spcFirstLastPara="1" wrap="square" lIns="91425" tIns="45700" rIns="91425" bIns="45700" anchor="ctr" anchorCtr="0">
            <a:noAutofit/>
          </a:bodyPr>
          <a:lstStyle>
            <a:lvl1pPr marL="457200" marR="0" lvl="0" indent="-228600" algn="ctr" rtl="0">
              <a:lnSpc>
                <a:spcPct val="90000"/>
              </a:lnSpc>
              <a:spcBef>
                <a:spcPts val="1000"/>
              </a:spcBef>
              <a:spcAft>
                <a:spcPts val="0"/>
              </a:spcAft>
              <a:buClr>
                <a:srgbClr val="73B64B"/>
              </a:buClr>
              <a:buSzPts val="3200"/>
              <a:buFont typeface="Arial"/>
              <a:buNone/>
              <a:defRPr sz="3200" b="1" i="0" u="none" strike="noStrike" cap="none">
                <a:solidFill>
                  <a:srgbClr val="73B64B"/>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7" name="Google Shape;57;p44"/>
          <p:cNvSpPr txBox="1">
            <a:spLocks noGrp="1"/>
          </p:cNvSpPr>
          <p:nvPr>
            <p:ph type="body" idx="13"/>
          </p:nvPr>
        </p:nvSpPr>
        <p:spPr>
          <a:xfrm>
            <a:off x="5363579" y="3887083"/>
            <a:ext cx="5857689" cy="689519"/>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100000"/>
              </a:lnSpc>
              <a:spcBef>
                <a:spcPts val="0"/>
              </a:spcBef>
              <a:spcAft>
                <a:spcPts val="0"/>
              </a:spcAft>
              <a:buClr>
                <a:srgbClr val="595959"/>
              </a:buClr>
              <a:buSzPts val="2200"/>
              <a:buFont typeface="Arial"/>
              <a:buNone/>
              <a:defRPr sz="2200" b="0" i="0" u="none" strike="noStrike" cap="none">
                <a:solidFill>
                  <a:srgbClr val="595959"/>
                </a:solidFill>
                <a:latin typeface="Calibri"/>
                <a:ea typeface="Calibri"/>
                <a:cs typeface="Calibri"/>
                <a:sym typeface="Calibri"/>
              </a:defRPr>
            </a:lvl1pPr>
            <a:lvl2pPr marL="914400" marR="0" lvl="1"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2pPr>
            <a:lvl3pPr marL="1371600" marR="0" lvl="2"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3pPr>
            <a:lvl4pPr marL="1828800" marR="0" lvl="3"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4pPr>
            <a:lvl5pPr marL="2286000" marR="0" lvl="4" indent="-228600" algn="ctr" rtl="0">
              <a:lnSpc>
                <a:spcPct val="90000"/>
              </a:lnSpc>
              <a:spcBef>
                <a:spcPts val="500"/>
              </a:spcBef>
              <a:spcAft>
                <a:spcPts val="0"/>
              </a:spcAft>
              <a:buClr>
                <a:srgbClr val="4D4D4C"/>
              </a:buClr>
              <a:buSzPts val="2400"/>
              <a:buFont typeface="Arial"/>
              <a:buNone/>
              <a:defRPr sz="2400" b="0" i="0" u="none" strike="noStrike" cap="none">
                <a:solidFill>
                  <a:srgbClr val="4D4D4C"/>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58" name="Google Shape;58;p44"/>
          <p:cNvSpPr/>
          <p:nvPr/>
        </p:nvSpPr>
        <p:spPr>
          <a:xfrm>
            <a:off x="6938709" y="5602813"/>
            <a:ext cx="4346620" cy="707886"/>
          </a:xfrm>
          <a:prstGeom prst="rect">
            <a:avLst/>
          </a:prstGeom>
          <a:noFill/>
          <a:ln>
            <a:noFill/>
          </a:ln>
        </p:spPr>
        <p:txBody>
          <a:bodyPr spcFirstLastPara="1" wrap="square" lIns="91425" tIns="45700" rIns="91425" bIns="45700" anchor="t" anchorCtr="0">
            <a:spAutoFit/>
          </a:bodyPr>
          <a:lstStyle/>
          <a:p>
            <a:pPr marL="0" marR="0" lvl="0" indent="0" algn="just" rtl="0">
              <a:lnSpc>
                <a:spcPct val="100000"/>
              </a:lnSpc>
              <a:spcBef>
                <a:spcPts val="0"/>
              </a:spcBef>
              <a:spcAft>
                <a:spcPts val="0"/>
              </a:spcAft>
              <a:buClr>
                <a:srgbClr val="5E5E5E"/>
              </a:buClr>
              <a:buSzPts val="1000"/>
              <a:buFont typeface="Calibri"/>
              <a:buNone/>
            </a:pPr>
            <a:r>
              <a:rPr lang="en-US" sz="1000" b="0" i="0" u="none" strike="noStrike" cap="none">
                <a:solidFill>
                  <a:srgbClr val="5E5E5E"/>
                </a:solidFill>
                <a:latin typeface="Calibri"/>
                <a:ea typeface="Calibri"/>
                <a:cs typeface="Calibri"/>
                <a:sym typeface="Calibri"/>
              </a:rPr>
              <a:t>Funded by the European Union. Views and opinions expressed are however those of the author(s) only and do not necessarily reflect those of the European Union or the European Education and Culture Executive Agency (EACEA). Neither the European Union nor EACEA can be held responsible for them.</a:t>
            </a:r>
            <a:endParaRPr sz="1400" b="0" i="0" u="none" strike="noStrike" cap="none">
              <a:solidFill>
                <a:srgbClr val="000000"/>
              </a:solidFill>
              <a:latin typeface="Arial"/>
              <a:ea typeface="Arial"/>
              <a:cs typeface="Arial"/>
              <a:sym typeface="Arial"/>
            </a:endParaRPr>
          </a:p>
        </p:txBody>
      </p:sp>
      <p:sp>
        <p:nvSpPr>
          <p:cNvPr id="59" name="Google Shape;59;p44"/>
          <p:cNvSpPr txBox="1">
            <a:spLocks noGrp="1"/>
          </p:cNvSpPr>
          <p:nvPr>
            <p:ph type="body" idx="14"/>
          </p:nvPr>
        </p:nvSpPr>
        <p:spPr>
          <a:xfrm>
            <a:off x="511849" y="804645"/>
            <a:ext cx="2528330" cy="139590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0"/>
              </a:spcBef>
              <a:spcAft>
                <a:spcPts val="0"/>
              </a:spcAft>
              <a:buClr>
                <a:schemeClr val="lt1"/>
              </a:buClr>
              <a:buSzPts val="3600"/>
              <a:buFont typeface="Arial"/>
              <a:buNone/>
              <a:defRPr sz="3600" b="1" i="0" u="none" strike="noStrike" cap="none">
                <a:solidFill>
                  <a:schemeClr val="lt1"/>
                </a:solidFill>
                <a:latin typeface="Calibri"/>
                <a:ea typeface="Calibri"/>
                <a:cs typeface="Calibri"/>
                <a:sym typeface="Calibri"/>
              </a:defRPr>
            </a:lvl1pPr>
            <a:lvl2pPr marL="914400" marR="0" lvl="1" indent="-228600" algn="l" rtl="0">
              <a:lnSpc>
                <a:spcPct val="90000"/>
              </a:lnSpc>
              <a:spcBef>
                <a:spcPts val="500"/>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2pPr>
            <a:lvl3pPr marL="1371600" marR="0" lvl="2" indent="-228600" algn="l" rtl="0">
              <a:lnSpc>
                <a:spcPct val="90000"/>
              </a:lnSpc>
              <a:spcBef>
                <a:spcPts val="500"/>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3pPr>
            <a:lvl4pPr marL="1828800" marR="0" lvl="3" indent="-228600" algn="l" rtl="0">
              <a:lnSpc>
                <a:spcPct val="90000"/>
              </a:lnSpc>
              <a:spcBef>
                <a:spcPts val="500"/>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4pPr>
            <a:lvl5pPr marL="2286000" marR="0" lvl="4" indent="-228600" algn="l" rtl="0">
              <a:lnSpc>
                <a:spcPct val="90000"/>
              </a:lnSpc>
              <a:spcBef>
                <a:spcPts val="500"/>
              </a:spcBef>
              <a:spcAft>
                <a:spcPts val="0"/>
              </a:spcAft>
              <a:buClr>
                <a:srgbClr val="011E3B"/>
              </a:buClr>
              <a:buSzPts val="3200"/>
              <a:buFont typeface="Arial"/>
              <a:buNone/>
              <a:defRPr sz="3200" b="0" i="0" u="none" strike="noStrike" cap="none">
                <a:solidFill>
                  <a:srgbClr val="011E3B"/>
                </a:solidFill>
                <a:latin typeface="Montserrat"/>
                <a:ea typeface="Montserrat"/>
                <a:cs typeface="Montserrat"/>
                <a:sym typeface="Montserra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grpSp>
        <p:nvGrpSpPr>
          <p:cNvPr id="60" name="Google Shape;60;p44"/>
          <p:cNvGrpSpPr/>
          <p:nvPr/>
        </p:nvGrpSpPr>
        <p:grpSpPr>
          <a:xfrm>
            <a:off x="-692770" y="4423334"/>
            <a:ext cx="3029570" cy="2448579"/>
            <a:chOff x="5816064" y="9435173"/>
            <a:chExt cx="798029" cy="644988"/>
          </a:xfrm>
        </p:grpSpPr>
        <p:sp>
          <p:nvSpPr>
            <p:cNvPr id="61" name="Google Shape;61;p44"/>
            <p:cNvSpPr/>
            <p:nvPr/>
          </p:nvSpPr>
          <p:spPr>
            <a:xfrm>
              <a:off x="6450882" y="9701314"/>
              <a:ext cx="163211" cy="376953"/>
            </a:xfrm>
            <a:custGeom>
              <a:avLst/>
              <a:gdLst/>
              <a:ahLst/>
              <a:cxnLst/>
              <a:rect l="l" t="t" r="r" b="b"/>
              <a:pathLst>
                <a:path w="163211" h="376953" extrusionOk="0">
                  <a:moveTo>
                    <a:pt x="58832" y="273717"/>
                  </a:moveTo>
                  <a:cubicBezTo>
                    <a:pt x="69270" y="240568"/>
                    <a:pt x="35109" y="122178"/>
                    <a:pt x="6642" y="78611"/>
                  </a:cubicBezTo>
                  <a:lnTo>
                    <a:pt x="13285" y="0"/>
                  </a:lnTo>
                  <a:lnTo>
                    <a:pt x="163212" y="27466"/>
                  </a:lnTo>
                  <a:lnTo>
                    <a:pt x="117664" y="376953"/>
                  </a:lnTo>
                  <a:lnTo>
                    <a:pt x="0" y="376953"/>
                  </a:lnTo>
                  <a:lnTo>
                    <a:pt x="0" y="339069"/>
                  </a:lnTo>
                  <a:cubicBezTo>
                    <a:pt x="10438" y="333386"/>
                    <a:pt x="48394" y="308761"/>
                    <a:pt x="58832" y="273717"/>
                  </a:cubicBezTo>
                  <a:close/>
                </a:path>
              </a:pathLst>
            </a:custGeom>
            <a:solidFill>
              <a:srgbClr val="DFE13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2" name="Google Shape;62;p44"/>
            <p:cNvSpPr/>
            <p:nvPr/>
          </p:nvSpPr>
          <p:spPr>
            <a:xfrm>
              <a:off x="6308546" y="9545986"/>
              <a:ext cx="166058" cy="534174"/>
            </a:xfrm>
            <a:custGeom>
              <a:avLst/>
              <a:gdLst/>
              <a:ahLst/>
              <a:cxnLst/>
              <a:rect l="l" t="t" r="r" b="b"/>
              <a:pathLst>
                <a:path w="166058" h="534174" extrusionOk="0">
                  <a:moveTo>
                    <a:pt x="166058" y="48303"/>
                  </a:moveTo>
                  <a:lnTo>
                    <a:pt x="156569" y="156275"/>
                  </a:lnTo>
                  <a:lnTo>
                    <a:pt x="75912" y="141121"/>
                  </a:lnTo>
                  <a:lnTo>
                    <a:pt x="86350" y="293607"/>
                  </a:lnTo>
                  <a:cubicBezTo>
                    <a:pt x="68321" y="344751"/>
                    <a:pt x="55037" y="407261"/>
                    <a:pt x="61679" y="429992"/>
                  </a:cubicBezTo>
                  <a:cubicBezTo>
                    <a:pt x="68321" y="450828"/>
                    <a:pt x="84453" y="468824"/>
                    <a:pt x="98686" y="480189"/>
                  </a:cubicBezTo>
                  <a:lnTo>
                    <a:pt x="102482" y="534175"/>
                  </a:lnTo>
                  <a:lnTo>
                    <a:pt x="0" y="534175"/>
                  </a:lnTo>
                  <a:lnTo>
                    <a:pt x="35109" y="0"/>
                  </a:lnTo>
                  <a:lnTo>
                    <a:pt x="166058" y="48303"/>
                  </a:lnTo>
                  <a:close/>
                </a:path>
              </a:pathLst>
            </a:custGeom>
            <a:solidFill>
              <a:srgbClr val="AACB4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3" name="Google Shape;63;p44"/>
            <p:cNvSpPr/>
            <p:nvPr/>
          </p:nvSpPr>
          <p:spPr>
            <a:xfrm>
              <a:off x="6407232" y="10025228"/>
              <a:ext cx="21824" cy="53985"/>
            </a:xfrm>
            <a:custGeom>
              <a:avLst/>
              <a:gdLst/>
              <a:ahLst/>
              <a:cxnLst/>
              <a:rect l="l" t="t" r="r" b="b"/>
              <a:pathLst>
                <a:path w="21824" h="53985" extrusionOk="0">
                  <a:moveTo>
                    <a:pt x="21825" y="16101"/>
                  </a:moveTo>
                  <a:lnTo>
                    <a:pt x="21825" y="53986"/>
                  </a:lnTo>
                  <a:lnTo>
                    <a:pt x="3796" y="53986"/>
                  </a:lnTo>
                  <a:lnTo>
                    <a:pt x="0" y="0"/>
                  </a:lnTo>
                  <a:cubicBezTo>
                    <a:pt x="9489" y="8524"/>
                    <a:pt x="18029" y="13260"/>
                    <a:pt x="21825" y="16101"/>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4" name="Google Shape;64;p44"/>
            <p:cNvSpPr/>
            <p:nvPr/>
          </p:nvSpPr>
          <p:spPr>
            <a:xfrm>
              <a:off x="6384458" y="9687107"/>
              <a:ext cx="80656" cy="152486"/>
            </a:xfrm>
            <a:custGeom>
              <a:avLst/>
              <a:gdLst/>
              <a:ahLst/>
              <a:cxnLst/>
              <a:rect l="l" t="t" r="r" b="b"/>
              <a:pathLst>
                <a:path w="80656" h="152486" extrusionOk="0">
                  <a:moveTo>
                    <a:pt x="55985" y="77664"/>
                  </a:moveTo>
                  <a:cubicBezTo>
                    <a:pt x="42701" y="77664"/>
                    <a:pt x="25620" y="110813"/>
                    <a:pt x="10438" y="152486"/>
                  </a:cubicBezTo>
                  <a:lnTo>
                    <a:pt x="0" y="0"/>
                  </a:lnTo>
                  <a:lnTo>
                    <a:pt x="80657" y="15154"/>
                  </a:lnTo>
                  <a:lnTo>
                    <a:pt x="74015" y="93765"/>
                  </a:lnTo>
                  <a:cubicBezTo>
                    <a:pt x="67372" y="83346"/>
                    <a:pt x="60730" y="77664"/>
                    <a:pt x="55985" y="77664"/>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5" name="Google Shape;65;p44"/>
            <p:cNvSpPr/>
            <p:nvPr/>
          </p:nvSpPr>
          <p:spPr>
            <a:xfrm>
              <a:off x="6246867" y="9957036"/>
              <a:ext cx="2846" cy="7576"/>
            </a:xfrm>
            <a:custGeom>
              <a:avLst/>
              <a:gdLst/>
              <a:ahLst/>
              <a:cxnLst/>
              <a:rect l="l" t="t" r="r" b="b"/>
              <a:pathLst>
                <a:path w="2846" h="7576" extrusionOk="0">
                  <a:moveTo>
                    <a:pt x="0" y="2841"/>
                  </a:moveTo>
                  <a:cubicBezTo>
                    <a:pt x="949" y="1894"/>
                    <a:pt x="1898" y="947"/>
                    <a:pt x="2847" y="0"/>
                  </a:cubicBezTo>
                  <a:lnTo>
                    <a:pt x="2847" y="7577"/>
                  </a:lnTo>
                  <a:cubicBezTo>
                    <a:pt x="949" y="4736"/>
                    <a:pt x="0" y="2841"/>
                    <a:pt x="0" y="2841"/>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6" name="Google Shape;66;p44"/>
            <p:cNvSpPr/>
            <p:nvPr/>
          </p:nvSpPr>
          <p:spPr>
            <a:xfrm>
              <a:off x="6150079" y="10017651"/>
              <a:ext cx="45547" cy="62509"/>
            </a:xfrm>
            <a:custGeom>
              <a:avLst/>
              <a:gdLst/>
              <a:ahLst/>
              <a:cxnLst/>
              <a:rect l="l" t="t" r="r" b="b"/>
              <a:pathLst>
                <a:path w="45547" h="62509" extrusionOk="0">
                  <a:moveTo>
                    <a:pt x="45548" y="28414"/>
                  </a:moveTo>
                  <a:lnTo>
                    <a:pt x="45548" y="62510"/>
                  </a:lnTo>
                  <a:lnTo>
                    <a:pt x="0" y="62510"/>
                  </a:lnTo>
                  <a:lnTo>
                    <a:pt x="4745" y="0"/>
                  </a:lnTo>
                  <a:cubicBezTo>
                    <a:pt x="11387" y="9471"/>
                    <a:pt x="23723" y="19889"/>
                    <a:pt x="45548" y="28414"/>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7" name="Google Shape;67;p44"/>
            <p:cNvSpPr/>
            <p:nvPr/>
          </p:nvSpPr>
          <p:spPr>
            <a:xfrm>
              <a:off x="6077013" y="9435173"/>
              <a:ext cx="271386" cy="380741"/>
            </a:xfrm>
            <a:custGeom>
              <a:avLst/>
              <a:gdLst/>
              <a:ahLst/>
              <a:cxnLst/>
              <a:rect l="l" t="t" r="r" b="b"/>
              <a:pathLst>
                <a:path w="271386" h="380741" extrusionOk="0">
                  <a:moveTo>
                    <a:pt x="167007" y="380742"/>
                  </a:moveTo>
                  <a:cubicBezTo>
                    <a:pt x="161314" y="377900"/>
                    <a:pt x="156569" y="377900"/>
                    <a:pt x="156569" y="377900"/>
                  </a:cubicBezTo>
                  <a:cubicBezTo>
                    <a:pt x="156569" y="335280"/>
                    <a:pt x="125256" y="335280"/>
                    <a:pt x="125256" y="335280"/>
                  </a:cubicBezTo>
                  <a:cubicBezTo>
                    <a:pt x="125256" y="335280"/>
                    <a:pt x="99635" y="335280"/>
                    <a:pt x="94891" y="366535"/>
                  </a:cubicBezTo>
                  <a:lnTo>
                    <a:pt x="109124" y="192265"/>
                  </a:lnTo>
                  <a:lnTo>
                    <a:pt x="13285" y="211207"/>
                  </a:lnTo>
                  <a:lnTo>
                    <a:pt x="0" y="71034"/>
                  </a:lnTo>
                  <a:lnTo>
                    <a:pt x="124307" y="0"/>
                  </a:lnTo>
                  <a:lnTo>
                    <a:pt x="271387" y="50197"/>
                  </a:lnTo>
                  <a:lnTo>
                    <a:pt x="267591" y="109866"/>
                  </a:lnTo>
                  <a:lnTo>
                    <a:pt x="160365" y="151539"/>
                  </a:lnTo>
                  <a:lnTo>
                    <a:pt x="167007" y="380742"/>
                  </a:ln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8" name="Google Shape;68;p44"/>
            <p:cNvSpPr/>
            <p:nvPr/>
          </p:nvSpPr>
          <p:spPr>
            <a:xfrm>
              <a:off x="6171904" y="9811179"/>
              <a:ext cx="9489" cy="947"/>
            </a:xfrm>
            <a:custGeom>
              <a:avLst/>
              <a:gdLst/>
              <a:ahLst/>
              <a:cxnLst/>
              <a:rect l="l" t="t" r="r" b="b"/>
              <a:pathLst>
                <a:path w="9489" h="947" extrusionOk="0">
                  <a:moveTo>
                    <a:pt x="0" y="947"/>
                  </a:moveTo>
                  <a:lnTo>
                    <a:pt x="0" y="0"/>
                  </a:lnTo>
                  <a:cubicBezTo>
                    <a:pt x="0" y="947"/>
                    <a:pt x="0" y="947"/>
                    <a:pt x="0" y="947"/>
                  </a:cubicBezTo>
                  <a:cubicBezTo>
                    <a:pt x="0" y="947"/>
                    <a:pt x="0" y="947"/>
                    <a:pt x="0" y="947"/>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69" name="Google Shape;69;p44"/>
            <p:cNvSpPr/>
            <p:nvPr/>
          </p:nvSpPr>
          <p:spPr>
            <a:xfrm>
              <a:off x="6209860" y="10016704"/>
              <a:ext cx="42700" cy="62509"/>
            </a:xfrm>
            <a:custGeom>
              <a:avLst/>
              <a:gdLst/>
              <a:ahLst/>
              <a:cxnLst/>
              <a:rect l="l" t="t" r="r" b="b"/>
              <a:pathLst>
                <a:path w="42700" h="62509" extrusionOk="0">
                  <a:moveTo>
                    <a:pt x="40803" y="0"/>
                  </a:moveTo>
                  <a:lnTo>
                    <a:pt x="42701" y="62510"/>
                  </a:lnTo>
                  <a:lnTo>
                    <a:pt x="0" y="62510"/>
                  </a:lnTo>
                  <a:lnTo>
                    <a:pt x="0" y="28414"/>
                  </a:lnTo>
                  <a:cubicBezTo>
                    <a:pt x="21825" y="20837"/>
                    <a:pt x="34161" y="10418"/>
                    <a:pt x="40803" y="0"/>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70" name="Google Shape;70;p44"/>
            <p:cNvSpPr/>
            <p:nvPr/>
          </p:nvSpPr>
          <p:spPr>
            <a:xfrm>
              <a:off x="6237378" y="9545039"/>
              <a:ext cx="107226" cy="534174"/>
            </a:xfrm>
            <a:custGeom>
              <a:avLst/>
              <a:gdLst/>
              <a:ahLst/>
              <a:cxnLst/>
              <a:rect l="l" t="t" r="r" b="b"/>
              <a:pathLst>
                <a:path w="107226" h="534174" extrusionOk="0">
                  <a:moveTo>
                    <a:pt x="12336" y="419574"/>
                  </a:moveTo>
                  <a:lnTo>
                    <a:pt x="12336" y="411997"/>
                  </a:lnTo>
                  <a:cubicBezTo>
                    <a:pt x="56934" y="359905"/>
                    <a:pt x="14234" y="332439"/>
                    <a:pt x="14234" y="332439"/>
                  </a:cubicBezTo>
                  <a:cubicBezTo>
                    <a:pt x="32263" y="290765"/>
                    <a:pt x="18978" y="275612"/>
                    <a:pt x="7591" y="269929"/>
                  </a:cubicBezTo>
                  <a:lnTo>
                    <a:pt x="0" y="41673"/>
                  </a:lnTo>
                  <a:lnTo>
                    <a:pt x="107226" y="0"/>
                  </a:lnTo>
                  <a:lnTo>
                    <a:pt x="72117" y="534175"/>
                  </a:lnTo>
                  <a:lnTo>
                    <a:pt x="16131" y="534175"/>
                  </a:lnTo>
                  <a:lnTo>
                    <a:pt x="14234" y="471665"/>
                  </a:lnTo>
                  <a:cubicBezTo>
                    <a:pt x="27518" y="449881"/>
                    <a:pt x="17080" y="428098"/>
                    <a:pt x="12336" y="419574"/>
                  </a:cubicBezTo>
                  <a:close/>
                </a:path>
              </a:pathLst>
            </a:custGeom>
            <a:solidFill>
              <a:srgbClr val="40A54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71" name="Google Shape;71;p44"/>
            <p:cNvSpPr/>
            <p:nvPr/>
          </p:nvSpPr>
          <p:spPr>
            <a:xfrm>
              <a:off x="5947013" y="9646381"/>
              <a:ext cx="184087" cy="432833"/>
            </a:xfrm>
            <a:custGeom>
              <a:avLst/>
              <a:gdLst/>
              <a:ahLst/>
              <a:cxnLst/>
              <a:rect l="l" t="t" r="r" b="b"/>
              <a:pathLst>
                <a:path w="184087" h="432833" extrusionOk="0">
                  <a:moveTo>
                    <a:pt x="112920" y="326756"/>
                  </a:moveTo>
                  <a:cubicBezTo>
                    <a:pt x="130949" y="285083"/>
                    <a:pt x="108175" y="268982"/>
                    <a:pt x="96788" y="253828"/>
                  </a:cubicBezTo>
                  <a:cubicBezTo>
                    <a:pt x="92993" y="248145"/>
                    <a:pt x="90146" y="240568"/>
                    <a:pt x="97737" y="226361"/>
                  </a:cubicBezTo>
                  <a:cubicBezTo>
                    <a:pt x="103431" y="215943"/>
                    <a:pt x="95840" y="198895"/>
                    <a:pt x="83504" y="186582"/>
                  </a:cubicBezTo>
                  <a:lnTo>
                    <a:pt x="89197" y="124073"/>
                  </a:lnTo>
                  <a:lnTo>
                    <a:pt x="45548" y="132597"/>
                  </a:lnTo>
                  <a:cubicBezTo>
                    <a:pt x="38905" y="121231"/>
                    <a:pt x="29416" y="112707"/>
                    <a:pt x="13285" y="112707"/>
                  </a:cubicBezTo>
                  <a:cubicBezTo>
                    <a:pt x="10438" y="112707"/>
                    <a:pt x="7591" y="112707"/>
                    <a:pt x="4745" y="113654"/>
                  </a:cubicBezTo>
                  <a:lnTo>
                    <a:pt x="0" y="28414"/>
                  </a:lnTo>
                  <a:lnTo>
                    <a:pt x="142336" y="0"/>
                  </a:lnTo>
                  <a:lnTo>
                    <a:pt x="184088" y="432833"/>
                  </a:lnTo>
                  <a:lnTo>
                    <a:pt x="61679" y="432833"/>
                  </a:lnTo>
                  <a:lnTo>
                    <a:pt x="67372" y="373165"/>
                  </a:lnTo>
                  <a:cubicBezTo>
                    <a:pt x="86350" y="361799"/>
                    <a:pt x="105329" y="345698"/>
                    <a:pt x="112920" y="326756"/>
                  </a:cubicBezTo>
                  <a:close/>
                </a:path>
              </a:pathLst>
            </a:custGeom>
            <a:solidFill>
              <a:srgbClr val="1E9E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72" name="Google Shape;72;p44"/>
            <p:cNvSpPr/>
            <p:nvPr/>
          </p:nvSpPr>
          <p:spPr>
            <a:xfrm>
              <a:off x="6090298" y="9627438"/>
              <a:ext cx="96788" cy="451775"/>
            </a:xfrm>
            <a:custGeom>
              <a:avLst/>
              <a:gdLst/>
              <a:ahLst/>
              <a:cxnLst/>
              <a:rect l="l" t="t" r="r" b="b"/>
              <a:pathLst>
                <a:path w="96788" h="451775" extrusionOk="0">
                  <a:moveTo>
                    <a:pt x="96788" y="0"/>
                  </a:moveTo>
                  <a:lnTo>
                    <a:pt x="82555" y="174270"/>
                  </a:lnTo>
                  <a:cubicBezTo>
                    <a:pt x="82555" y="177111"/>
                    <a:pt x="81606" y="179953"/>
                    <a:pt x="81606" y="183741"/>
                  </a:cubicBezTo>
                  <a:lnTo>
                    <a:pt x="81606" y="184688"/>
                  </a:lnTo>
                  <a:cubicBezTo>
                    <a:pt x="79708" y="184688"/>
                    <a:pt x="37956" y="188477"/>
                    <a:pt x="64526" y="250039"/>
                  </a:cubicBezTo>
                  <a:cubicBezTo>
                    <a:pt x="64526" y="250039"/>
                    <a:pt x="19927" y="277506"/>
                    <a:pt x="69270" y="332439"/>
                  </a:cubicBezTo>
                  <a:cubicBezTo>
                    <a:pt x="69270" y="332439"/>
                    <a:pt x="46496" y="361799"/>
                    <a:pt x="64526" y="389266"/>
                  </a:cubicBezTo>
                  <a:lnTo>
                    <a:pt x="59781" y="451776"/>
                  </a:lnTo>
                  <a:lnTo>
                    <a:pt x="42701" y="451776"/>
                  </a:lnTo>
                  <a:lnTo>
                    <a:pt x="0" y="18942"/>
                  </a:lnTo>
                  <a:lnTo>
                    <a:pt x="96788" y="0"/>
                  </a:lnTo>
                  <a:close/>
                </a:path>
              </a:pathLst>
            </a:custGeom>
            <a:solidFill>
              <a:srgbClr val="1C91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73" name="Google Shape;73;p44"/>
            <p:cNvSpPr/>
            <p:nvPr/>
          </p:nvSpPr>
          <p:spPr>
            <a:xfrm>
              <a:off x="5816064" y="9792237"/>
              <a:ext cx="133795" cy="286976"/>
            </a:xfrm>
            <a:custGeom>
              <a:avLst/>
              <a:gdLst/>
              <a:ahLst/>
              <a:cxnLst/>
              <a:rect l="l" t="t" r="r" b="b"/>
              <a:pathLst>
                <a:path w="133795" h="286976" extrusionOk="0">
                  <a:moveTo>
                    <a:pt x="105328" y="0"/>
                  </a:moveTo>
                  <a:cubicBezTo>
                    <a:pt x="99635" y="14207"/>
                    <a:pt x="94891" y="28414"/>
                    <a:pt x="87299" y="32202"/>
                  </a:cubicBezTo>
                  <a:cubicBezTo>
                    <a:pt x="69270" y="40726"/>
                    <a:pt x="52190" y="66298"/>
                    <a:pt x="60730" y="80505"/>
                  </a:cubicBezTo>
                  <a:cubicBezTo>
                    <a:pt x="68321" y="94712"/>
                    <a:pt x="66423" y="102289"/>
                    <a:pt x="61679" y="107972"/>
                  </a:cubicBezTo>
                  <a:cubicBezTo>
                    <a:pt x="50292" y="123125"/>
                    <a:pt x="27518" y="139226"/>
                    <a:pt x="45547" y="180900"/>
                  </a:cubicBezTo>
                  <a:cubicBezTo>
                    <a:pt x="63577" y="222573"/>
                    <a:pt x="133796" y="250039"/>
                    <a:pt x="133796" y="250039"/>
                  </a:cubicBezTo>
                  <a:lnTo>
                    <a:pt x="133796" y="286977"/>
                  </a:lnTo>
                  <a:lnTo>
                    <a:pt x="34161" y="286977"/>
                  </a:lnTo>
                  <a:lnTo>
                    <a:pt x="0" y="19889"/>
                  </a:lnTo>
                  <a:lnTo>
                    <a:pt x="105328" y="0"/>
                  </a:lnTo>
                  <a:close/>
                </a:path>
              </a:pathLst>
            </a:custGeom>
            <a:solidFill>
              <a:srgbClr val="1E75B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74" name="Google Shape;74;p44"/>
            <p:cNvSpPr/>
            <p:nvPr/>
          </p:nvSpPr>
          <p:spPr>
            <a:xfrm>
              <a:off x="5993509" y="9770453"/>
              <a:ext cx="43649" cy="63456"/>
            </a:xfrm>
            <a:custGeom>
              <a:avLst/>
              <a:gdLst/>
              <a:ahLst/>
              <a:cxnLst/>
              <a:rect l="l" t="t" r="r" b="b"/>
              <a:pathLst>
                <a:path w="43649" h="63456" extrusionOk="0">
                  <a:moveTo>
                    <a:pt x="37956" y="63457"/>
                  </a:moveTo>
                  <a:cubicBezTo>
                    <a:pt x="34161" y="59668"/>
                    <a:pt x="29416" y="55880"/>
                    <a:pt x="24671" y="53986"/>
                  </a:cubicBezTo>
                  <a:cubicBezTo>
                    <a:pt x="14234" y="49250"/>
                    <a:pt x="10438" y="25572"/>
                    <a:pt x="0" y="8524"/>
                  </a:cubicBezTo>
                  <a:lnTo>
                    <a:pt x="43650" y="0"/>
                  </a:lnTo>
                  <a:lnTo>
                    <a:pt x="37956" y="63457"/>
                  </a:ln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75" name="Google Shape;75;p44"/>
            <p:cNvSpPr/>
            <p:nvPr/>
          </p:nvSpPr>
          <p:spPr>
            <a:xfrm>
              <a:off x="5971684" y="10020493"/>
              <a:ext cx="43649" cy="59668"/>
            </a:xfrm>
            <a:custGeom>
              <a:avLst/>
              <a:gdLst/>
              <a:ahLst/>
              <a:cxnLst/>
              <a:rect l="l" t="t" r="r" b="b"/>
              <a:pathLst>
                <a:path w="43649" h="59668" extrusionOk="0">
                  <a:moveTo>
                    <a:pt x="43650" y="0"/>
                  </a:moveTo>
                  <a:lnTo>
                    <a:pt x="37956" y="59669"/>
                  </a:lnTo>
                  <a:lnTo>
                    <a:pt x="0" y="59669"/>
                  </a:lnTo>
                  <a:lnTo>
                    <a:pt x="0" y="21784"/>
                  </a:lnTo>
                  <a:cubicBezTo>
                    <a:pt x="0" y="21784"/>
                    <a:pt x="20876" y="14207"/>
                    <a:pt x="43650" y="0"/>
                  </a:cubicBez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76" name="Google Shape;76;p44"/>
          <p:cNvSpPr/>
          <p:nvPr/>
        </p:nvSpPr>
        <p:spPr>
          <a:xfrm>
            <a:off x="-3327961" y="-261651"/>
            <a:ext cx="3340287" cy="7381301"/>
          </a:xfrm>
          <a:prstGeom prst="rect">
            <a:avLst/>
          </a:prstGeom>
          <a:solidFill>
            <a:srgbClr val="ECECEC"/>
          </a:solidFill>
          <a:ln>
            <a:noFill/>
          </a:ln>
        </p:spPr>
        <p:txBody>
          <a:bodyPr spcFirstLastPara="1" wrap="square" lIns="49325" tIns="24650" rIns="49325" bIns="24650" anchor="ctr" anchorCtr="0">
            <a:noAutofit/>
          </a:bodyPr>
          <a:lstStyle/>
          <a:p>
            <a:pPr marL="0" marR="0" lvl="0" indent="0" algn="l"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pic>
        <p:nvPicPr>
          <p:cNvPr id="77" name="Google Shape;77;p44"/>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4500000" y="5764766"/>
            <a:ext cx="2349914" cy="492013"/>
          </a:xfrm>
          <a:prstGeom prst="rect">
            <a:avLst/>
          </a:prstGeom>
          <a:noFill/>
          <a:ln>
            <a:noFill/>
          </a:ln>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Divider ">
  <p:cSld name="Divider ">
    <p:spTree>
      <p:nvGrpSpPr>
        <p:cNvPr id="1" name="Shape 78"/>
        <p:cNvGrpSpPr/>
        <p:nvPr/>
      </p:nvGrpSpPr>
      <p:grpSpPr>
        <a:xfrm>
          <a:off x="0" y="0"/>
          <a:ext cx="0" cy="0"/>
          <a:chOff x="0" y="0"/>
          <a:chExt cx="0" cy="0"/>
        </a:xfrm>
      </p:grpSpPr>
      <p:sp>
        <p:nvSpPr>
          <p:cNvPr id="79" name="Google Shape;79;p45"/>
          <p:cNvSpPr/>
          <p:nvPr/>
        </p:nvSpPr>
        <p:spPr>
          <a:xfrm>
            <a:off x="6982690" y="527858"/>
            <a:ext cx="4721156" cy="5802284"/>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80" name="Google Shape;80;p45"/>
          <p:cNvSpPr txBox="1">
            <a:spLocks noGrp="1"/>
          </p:cNvSpPr>
          <p:nvPr>
            <p:ph type="body" idx="1"/>
          </p:nvPr>
        </p:nvSpPr>
        <p:spPr>
          <a:xfrm>
            <a:off x="7630824" y="990923"/>
            <a:ext cx="2066906" cy="582221"/>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9600"/>
              <a:buFont typeface="Arial"/>
              <a:buNone/>
              <a:defRPr sz="9600" b="1"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grpSp>
        <p:nvGrpSpPr>
          <p:cNvPr id="81" name="Google Shape;81;p45"/>
          <p:cNvGrpSpPr/>
          <p:nvPr/>
        </p:nvGrpSpPr>
        <p:grpSpPr>
          <a:xfrm>
            <a:off x="6966447" y="3406884"/>
            <a:ext cx="3616885" cy="2923263"/>
            <a:chOff x="5816064" y="9435173"/>
            <a:chExt cx="798029" cy="644988"/>
          </a:xfrm>
        </p:grpSpPr>
        <p:sp>
          <p:nvSpPr>
            <p:cNvPr id="82" name="Google Shape;82;p45"/>
            <p:cNvSpPr/>
            <p:nvPr/>
          </p:nvSpPr>
          <p:spPr>
            <a:xfrm>
              <a:off x="6450882" y="9701314"/>
              <a:ext cx="163211" cy="376953"/>
            </a:xfrm>
            <a:custGeom>
              <a:avLst/>
              <a:gdLst/>
              <a:ahLst/>
              <a:cxnLst/>
              <a:rect l="l" t="t" r="r" b="b"/>
              <a:pathLst>
                <a:path w="163211" h="376953" extrusionOk="0">
                  <a:moveTo>
                    <a:pt x="58832" y="273717"/>
                  </a:moveTo>
                  <a:cubicBezTo>
                    <a:pt x="69270" y="240568"/>
                    <a:pt x="35109" y="122178"/>
                    <a:pt x="6642" y="78611"/>
                  </a:cubicBezTo>
                  <a:lnTo>
                    <a:pt x="13285" y="0"/>
                  </a:lnTo>
                  <a:lnTo>
                    <a:pt x="163212" y="27466"/>
                  </a:lnTo>
                  <a:lnTo>
                    <a:pt x="117664" y="376953"/>
                  </a:lnTo>
                  <a:lnTo>
                    <a:pt x="0" y="376953"/>
                  </a:lnTo>
                  <a:lnTo>
                    <a:pt x="0" y="339069"/>
                  </a:lnTo>
                  <a:cubicBezTo>
                    <a:pt x="10438" y="333386"/>
                    <a:pt x="48394" y="308761"/>
                    <a:pt x="58832" y="273717"/>
                  </a:cubicBezTo>
                  <a:close/>
                </a:path>
              </a:pathLst>
            </a:custGeom>
            <a:solidFill>
              <a:srgbClr val="DFE136"/>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83" name="Google Shape;83;p45"/>
            <p:cNvSpPr/>
            <p:nvPr/>
          </p:nvSpPr>
          <p:spPr>
            <a:xfrm>
              <a:off x="6308546" y="9545986"/>
              <a:ext cx="166058" cy="534174"/>
            </a:xfrm>
            <a:custGeom>
              <a:avLst/>
              <a:gdLst/>
              <a:ahLst/>
              <a:cxnLst/>
              <a:rect l="l" t="t" r="r" b="b"/>
              <a:pathLst>
                <a:path w="166058" h="534174" extrusionOk="0">
                  <a:moveTo>
                    <a:pt x="166058" y="48303"/>
                  </a:moveTo>
                  <a:lnTo>
                    <a:pt x="156569" y="156275"/>
                  </a:lnTo>
                  <a:lnTo>
                    <a:pt x="75912" y="141121"/>
                  </a:lnTo>
                  <a:lnTo>
                    <a:pt x="86350" y="293607"/>
                  </a:lnTo>
                  <a:cubicBezTo>
                    <a:pt x="68321" y="344751"/>
                    <a:pt x="55037" y="407261"/>
                    <a:pt x="61679" y="429992"/>
                  </a:cubicBezTo>
                  <a:cubicBezTo>
                    <a:pt x="68321" y="450828"/>
                    <a:pt x="84453" y="468824"/>
                    <a:pt x="98686" y="480189"/>
                  </a:cubicBezTo>
                  <a:lnTo>
                    <a:pt x="102482" y="534175"/>
                  </a:lnTo>
                  <a:lnTo>
                    <a:pt x="0" y="534175"/>
                  </a:lnTo>
                  <a:lnTo>
                    <a:pt x="35109" y="0"/>
                  </a:lnTo>
                  <a:lnTo>
                    <a:pt x="166058" y="48303"/>
                  </a:lnTo>
                  <a:close/>
                </a:path>
              </a:pathLst>
            </a:custGeom>
            <a:solidFill>
              <a:srgbClr val="AACB4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84" name="Google Shape;84;p45"/>
            <p:cNvSpPr/>
            <p:nvPr/>
          </p:nvSpPr>
          <p:spPr>
            <a:xfrm>
              <a:off x="6407232" y="10025228"/>
              <a:ext cx="21824" cy="53985"/>
            </a:xfrm>
            <a:custGeom>
              <a:avLst/>
              <a:gdLst/>
              <a:ahLst/>
              <a:cxnLst/>
              <a:rect l="l" t="t" r="r" b="b"/>
              <a:pathLst>
                <a:path w="21824" h="53985" extrusionOk="0">
                  <a:moveTo>
                    <a:pt x="21825" y="16101"/>
                  </a:moveTo>
                  <a:lnTo>
                    <a:pt x="21825" y="53986"/>
                  </a:lnTo>
                  <a:lnTo>
                    <a:pt x="3796" y="53986"/>
                  </a:lnTo>
                  <a:lnTo>
                    <a:pt x="0" y="0"/>
                  </a:lnTo>
                  <a:cubicBezTo>
                    <a:pt x="9489" y="8524"/>
                    <a:pt x="18029" y="13260"/>
                    <a:pt x="21825" y="16101"/>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85" name="Google Shape;85;p45"/>
            <p:cNvSpPr/>
            <p:nvPr/>
          </p:nvSpPr>
          <p:spPr>
            <a:xfrm>
              <a:off x="6384458" y="9687107"/>
              <a:ext cx="80656" cy="152486"/>
            </a:xfrm>
            <a:custGeom>
              <a:avLst/>
              <a:gdLst/>
              <a:ahLst/>
              <a:cxnLst/>
              <a:rect l="l" t="t" r="r" b="b"/>
              <a:pathLst>
                <a:path w="80656" h="152486" extrusionOk="0">
                  <a:moveTo>
                    <a:pt x="55985" y="77664"/>
                  </a:moveTo>
                  <a:cubicBezTo>
                    <a:pt x="42701" y="77664"/>
                    <a:pt x="25620" y="110813"/>
                    <a:pt x="10438" y="152486"/>
                  </a:cubicBezTo>
                  <a:lnTo>
                    <a:pt x="0" y="0"/>
                  </a:lnTo>
                  <a:lnTo>
                    <a:pt x="80657" y="15154"/>
                  </a:lnTo>
                  <a:lnTo>
                    <a:pt x="74015" y="93765"/>
                  </a:lnTo>
                  <a:cubicBezTo>
                    <a:pt x="67372" y="83346"/>
                    <a:pt x="60730" y="77664"/>
                    <a:pt x="55985" y="77664"/>
                  </a:cubicBezTo>
                  <a:close/>
                </a:path>
              </a:pathLst>
            </a:custGeom>
            <a:solidFill>
              <a:srgbClr val="95C03E"/>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86" name="Google Shape;86;p45"/>
            <p:cNvSpPr/>
            <p:nvPr/>
          </p:nvSpPr>
          <p:spPr>
            <a:xfrm>
              <a:off x="6246867" y="9957036"/>
              <a:ext cx="2846" cy="7576"/>
            </a:xfrm>
            <a:custGeom>
              <a:avLst/>
              <a:gdLst/>
              <a:ahLst/>
              <a:cxnLst/>
              <a:rect l="l" t="t" r="r" b="b"/>
              <a:pathLst>
                <a:path w="2846" h="7576" extrusionOk="0">
                  <a:moveTo>
                    <a:pt x="0" y="2841"/>
                  </a:moveTo>
                  <a:cubicBezTo>
                    <a:pt x="949" y="1894"/>
                    <a:pt x="1898" y="947"/>
                    <a:pt x="2847" y="0"/>
                  </a:cubicBezTo>
                  <a:lnTo>
                    <a:pt x="2847" y="7577"/>
                  </a:lnTo>
                  <a:cubicBezTo>
                    <a:pt x="949" y="4736"/>
                    <a:pt x="0" y="2841"/>
                    <a:pt x="0" y="2841"/>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87" name="Google Shape;87;p45"/>
            <p:cNvSpPr/>
            <p:nvPr/>
          </p:nvSpPr>
          <p:spPr>
            <a:xfrm>
              <a:off x="6150079" y="10017651"/>
              <a:ext cx="45547" cy="62509"/>
            </a:xfrm>
            <a:custGeom>
              <a:avLst/>
              <a:gdLst/>
              <a:ahLst/>
              <a:cxnLst/>
              <a:rect l="l" t="t" r="r" b="b"/>
              <a:pathLst>
                <a:path w="45547" h="62509" extrusionOk="0">
                  <a:moveTo>
                    <a:pt x="45548" y="28414"/>
                  </a:moveTo>
                  <a:lnTo>
                    <a:pt x="45548" y="62510"/>
                  </a:lnTo>
                  <a:lnTo>
                    <a:pt x="0" y="62510"/>
                  </a:lnTo>
                  <a:lnTo>
                    <a:pt x="4745" y="0"/>
                  </a:lnTo>
                  <a:cubicBezTo>
                    <a:pt x="11387" y="9471"/>
                    <a:pt x="23723" y="19889"/>
                    <a:pt x="45548" y="28414"/>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88" name="Google Shape;88;p45"/>
            <p:cNvSpPr/>
            <p:nvPr/>
          </p:nvSpPr>
          <p:spPr>
            <a:xfrm>
              <a:off x="6077013" y="9435173"/>
              <a:ext cx="271386" cy="380741"/>
            </a:xfrm>
            <a:custGeom>
              <a:avLst/>
              <a:gdLst/>
              <a:ahLst/>
              <a:cxnLst/>
              <a:rect l="l" t="t" r="r" b="b"/>
              <a:pathLst>
                <a:path w="271386" h="380741" extrusionOk="0">
                  <a:moveTo>
                    <a:pt x="167007" y="380742"/>
                  </a:moveTo>
                  <a:cubicBezTo>
                    <a:pt x="161314" y="377900"/>
                    <a:pt x="156569" y="377900"/>
                    <a:pt x="156569" y="377900"/>
                  </a:cubicBezTo>
                  <a:cubicBezTo>
                    <a:pt x="156569" y="335280"/>
                    <a:pt x="125256" y="335280"/>
                    <a:pt x="125256" y="335280"/>
                  </a:cubicBezTo>
                  <a:cubicBezTo>
                    <a:pt x="125256" y="335280"/>
                    <a:pt x="99635" y="335280"/>
                    <a:pt x="94891" y="366535"/>
                  </a:cubicBezTo>
                  <a:lnTo>
                    <a:pt x="109124" y="192265"/>
                  </a:lnTo>
                  <a:lnTo>
                    <a:pt x="13285" y="211207"/>
                  </a:lnTo>
                  <a:lnTo>
                    <a:pt x="0" y="71034"/>
                  </a:lnTo>
                  <a:lnTo>
                    <a:pt x="124307" y="0"/>
                  </a:lnTo>
                  <a:lnTo>
                    <a:pt x="271387" y="50197"/>
                  </a:lnTo>
                  <a:lnTo>
                    <a:pt x="267591" y="109866"/>
                  </a:lnTo>
                  <a:lnTo>
                    <a:pt x="160365" y="151539"/>
                  </a:lnTo>
                  <a:lnTo>
                    <a:pt x="167007" y="380742"/>
                  </a:ln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89" name="Google Shape;89;p45"/>
            <p:cNvSpPr/>
            <p:nvPr/>
          </p:nvSpPr>
          <p:spPr>
            <a:xfrm>
              <a:off x="6171904" y="9811179"/>
              <a:ext cx="9489" cy="947"/>
            </a:xfrm>
            <a:custGeom>
              <a:avLst/>
              <a:gdLst/>
              <a:ahLst/>
              <a:cxnLst/>
              <a:rect l="l" t="t" r="r" b="b"/>
              <a:pathLst>
                <a:path w="9489" h="947" extrusionOk="0">
                  <a:moveTo>
                    <a:pt x="0" y="947"/>
                  </a:moveTo>
                  <a:lnTo>
                    <a:pt x="0" y="0"/>
                  </a:lnTo>
                  <a:cubicBezTo>
                    <a:pt x="0" y="947"/>
                    <a:pt x="0" y="947"/>
                    <a:pt x="0" y="947"/>
                  </a:cubicBezTo>
                  <a:cubicBezTo>
                    <a:pt x="0" y="947"/>
                    <a:pt x="0" y="947"/>
                    <a:pt x="0" y="947"/>
                  </a:cubicBezTo>
                  <a:close/>
                </a:path>
              </a:pathLst>
            </a:custGeom>
            <a:solidFill>
              <a:srgbClr val="05A0C5"/>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0" name="Google Shape;90;p45"/>
            <p:cNvSpPr/>
            <p:nvPr/>
          </p:nvSpPr>
          <p:spPr>
            <a:xfrm>
              <a:off x="6209860" y="10016704"/>
              <a:ext cx="42700" cy="62509"/>
            </a:xfrm>
            <a:custGeom>
              <a:avLst/>
              <a:gdLst/>
              <a:ahLst/>
              <a:cxnLst/>
              <a:rect l="l" t="t" r="r" b="b"/>
              <a:pathLst>
                <a:path w="42700" h="62509" extrusionOk="0">
                  <a:moveTo>
                    <a:pt x="40803" y="0"/>
                  </a:moveTo>
                  <a:lnTo>
                    <a:pt x="42701" y="62510"/>
                  </a:lnTo>
                  <a:lnTo>
                    <a:pt x="0" y="62510"/>
                  </a:lnTo>
                  <a:lnTo>
                    <a:pt x="0" y="28414"/>
                  </a:lnTo>
                  <a:cubicBezTo>
                    <a:pt x="21825" y="20837"/>
                    <a:pt x="34161" y="10418"/>
                    <a:pt x="40803" y="0"/>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1" name="Google Shape;91;p45"/>
            <p:cNvSpPr/>
            <p:nvPr/>
          </p:nvSpPr>
          <p:spPr>
            <a:xfrm>
              <a:off x="6237378" y="9545039"/>
              <a:ext cx="107226" cy="534174"/>
            </a:xfrm>
            <a:custGeom>
              <a:avLst/>
              <a:gdLst/>
              <a:ahLst/>
              <a:cxnLst/>
              <a:rect l="l" t="t" r="r" b="b"/>
              <a:pathLst>
                <a:path w="107226" h="534174" extrusionOk="0">
                  <a:moveTo>
                    <a:pt x="12336" y="419574"/>
                  </a:moveTo>
                  <a:lnTo>
                    <a:pt x="12336" y="411997"/>
                  </a:lnTo>
                  <a:cubicBezTo>
                    <a:pt x="56934" y="359905"/>
                    <a:pt x="14234" y="332439"/>
                    <a:pt x="14234" y="332439"/>
                  </a:cubicBezTo>
                  <a:cubicBezTo>
                    <a:pt x="32263" y="290765"/>
                    <a:pt x="18978" y="275612"/>
                    <a:pt x="7591" y="269929"/>
                  </a:cubicBezTo>
                  <a:lnTo>
                    <a:pt x="0" y="41673"/>
                  </a:lnTo>
                  <a:lnTo>
                    <a:pt x="107226" y="0"/>
                  </a:lnTo>
                  <a:lnTo>
                    <a:pt x="72117" y="534175"/>
                  </a:lnTo>
                  <a:lnTo>
                    <a:pt x="16131" y="534175"/>
                  </a:lnTo>
                  <a:lnTo>
                    <a:pt x="14234" y="471665"/>
                  </a:lnTo>
                  <a:cubicBezTo>
                    <a:pt x="27518" y="449881"/>
                    <a:pt x="17080" y="428098"/>
                    <a:pt x="12336" y="419574"/>
                  </a:cubicBezTo>
                  <a:close/>
                </a:path>
              </a:pathLst>
            </a:custGeom>
            <a:solidFill>
              <a:srgbClr val="40A548"/>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2" name="Google Shape;92;p45"/>
            <p:cNvSpPr/>
            <p:nvPr/>
          </p:nvSpPr>
          <p:spPr>
            <a:xfrm>
              <a:off x="5947013" y="9646381"/>
              <a:ext cx="184087" cy="432833"/>
            </a:xfrm>
            <a:custGeom>
              <a:avLst/>
              <a:gdLst/>
              <a:ahLst/>
              <a:cxnLst/>
              <a:rect l="l" t="t" r="r" b="b"/>
              <a:pathLst>
                <a:path w="184087" h="432833" extrusionOk="0">
                  <a:moveTo>
                    <a:pt x="112920" y="326756"/>
                  </a:moveTo>
                  <a:cubicBezTo>
                    <a:pt x="130949" y="285083"/>
                    <a:pt x="108175" y="268982"/>
                    <a:pt x="96788" y="253828"/>
                  </a:cubicBezTo>
                  <a:cubicBezTo>
                    <a:pt x="92993" y="248145"/>
                    <a:pt x="90146" y="240568"/>
                    <a:pt x="97737" y="226361"/>
                  </a:cubicBezTo>
                  <a:cubicBezTo>
                    <a:pt x="103431" y="215943"/>
                    <a:pt x="95840" y="198895"/>
                    <a:pt x="83504" y="186582"/>
                  </a:cubicBezTo>
                  <a:lnTo>
                    <a:pt x="89197" y="124073"/>
                  </a:lnTo>
                  <a:lnTo>
                    <a:pt x="45548" y="132597"/>
                  </a:lnTo>
                  <a:cubicBezTo>
                    <a:pt x="38905" y="121231"/>
                    <a:pt x="29416" y="112707"/>
                    <a:pt x="13285" y="112707"/>
                  </a:cubicBezTo>
                  <a:cubicBezTo>
                    <a:pt x="10438" y="112707"/>
                    <a:pt x="7591" y="112707"/>
                    <a:pt x="4745" y="113654"/>
                  </a:cubicBezTo>
                  <a:lnTo>
                    <a:pt x="0" y="28414"/>
                  </a:lnTo>
                  <a:lnTo>
                    <a:pt x="142336" y="0"/>
                  </a:lnTo>
                  <a:lnTo>
                    <a:pt x="184088" y="432833"/>
                  </a:lnTo>
                  <a:lnTo>
                    <a:pt x="61679" y="432833"/>
                  </a:lnTo>
                  <a:lnTo>
                    <a:pt x="67372" y="373165"/>
                  </a:lnTo>
                  <a:cubicBezTo>
                    <a:pt x="86350" y="361799"/>
                    <a:pt x="105329" y="345698"/>
                    <a:pt x="112920" y="326756"/>
                  </a:cubicBezTo>
                  <a:close/>
                </a:path>
              </a:pathLst>
            </a:custGeom>
            <a:solidFill>
              <a:srgbClr val="1E9E99"/>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3" name="Google Shape;93;p45"/>
            <p:cNvSpPr/>
            <p:nvPr/>
          </p:nvSpPr>
          <p:spPr>
            <a:xfrm>
              <a:off x="6090298" y="9627438"/>
              <a:ext cx="96788" cy="451775"/>
            </a:xfrm>
            <a:custGeom>
              <a:avLst/>
              <a:gdLst/>
              <a:ahLst/>
              <a:cxnLst/>
              <a:rect l="l" t="t" r="r" b="b"/>
              <a:pathLst>
                <a:path w="96788" h="451775" extrusionOk="0">
                  <a:moveTo>
                    <a:pt x="96788" y="0"/>
                  </a:moveTo>
                  <a:lnTo>
                    <a:pt x="82555" y="174270"/>
                  </a:lnTo>
                  <a:cubicBezTo>
                    <a:pt x="82555" y="177111"/>
                    <a:pt x="81606" y="179953"/>
                    <a:pt x="81606" y="183741"/>
                  </a:cubicBezTo>
                  <a:lnTo>
                    <a:pt x="81606" y="184688"/>
                  </a:lnTo>
                  <a:cubicBezTo>
                    <a:pt x="79708" y="184688"/>
                    <a:pt x="37956" y="188477"/>
                    <a:pt x="64526" y="250039"/>
                  </a:cubicBezTo>
                  <a:cubicBezTo>
                    <a:pt x="64526" y="250039"/>
                    <a:pt x="19927" y="277506"/>
                    <a:pt x="69270" y="332439"/>
                  </a:cubicBezTo>
                  <a:cubicBezTo>
                    <a:pt x="69270" y="332439"/>
                    <a:pt x="46496" y="361799"/>
                    <a:pt x="64526" y="389266"/>
                  </a:cubicBezTo>
                  <a:lnTo>
                    <a:pt x="59781" y="451776"/>
                  </a:lnTo>
                  <a:lnTo>
                    <a:pt x="42701" y="451776"/>
                  </a:lnTo>
                  <a:lnTo>
                    <a:pt x="0" y="18942"/>
                  </a:lnTo>
                  <a:lnTo>
                    <a:pt x="96788" y="0"/>
                  </a:lnTo>
                  <a:close/>
                </a:path>
              </a:pathLst>
            </a:custGeom>
            <a:solidFill>
              <a:srgbClr val="1C91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4" name="Google Shape;94;p45"/>
            <p:cNvSpPr/>
            <p:nvPr/>
          </p:nvSpPr>
          <p:spPr>
            <a:xfrm>
              <a:off x="5816064" y="9792237"/>
              <a:ext cx="133795" cy="286976"/>
            </a:xfrm>
            <a:custGeom>
              <a:avLst/>
              <a:gdLst/>
              <a:ahLst/>
              <a:cxnLst/>
              <a:rect l="l" t="t" r="r" b="b"/>
              <a:pathLst>
                <a:path w="133795" h="286976" extrusionOk="0">
                  <a:moveTo>
                    <a:pt x="105328" y="0"/>
                  </a:moveTo>
                  <a:cubicBezTo>
                    <a:pt x="99635" y="14207"/>
                    <a:pt x="94891" y="28414"/>
                    <a:pt x="87299" y="32202"/>
                  </a:cubicBezTo>
                  <a:cubicBezTo>
                    <a:pt x="69270" y="40726"/>
                    <a:pt x="52190" y="66298"/>
                    <a:pt x="60730" y="80505"/>
                  </a:cubicBezTo>
                  <a:cubicBezTo>
                    <a:pt x="68321" y="94712"/>
                    <a:pt x="66423" y="102289"/>
                    <a:pt x="61679" y="107972"/>
                  </a:cubicBezTo>
                  <a:cubicBezTo>
                    <a:pt x="50292" y="123125"/>
                    <a:pt x="27518" y="139226"/>
                    <a:pt x="45547" y="180900"/>
                  </a:cubicBezTo>
                  <a:cubicBezTo>
                    <a:pt x="63577" y="222573"/>
                    <a:pt x="133796" y="250039"/>
                    <a:pt x="133796" y="250039"/>
                  </a:cubicBezTo>
                  <a:lnTo>
                    <a:pt x="133796" y="286977"/>
                  </a:lnTo>
                  <a:lnTo>
                    <a:pt x="34161" y="286977"/>
                  </a:lnTo>
                  <a:lnTo>
                    <a:pt x="0" y="19889"/>
                  </a:lnTo>
                  <a:lnTo>
                    <a:pt x="105328" y="0"/>
                  </a:lnTo>
                  <a:close/>
                </a:path>
              </a:pathLst>
            </a:custGeom>
            <a:solidFill>
              <a:srgbClr val="1E75B0"/>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5" name="Google Shape;95;p45"/>
            <p:cNvSpPr/>
            <p:nvPr/>
          </p:nvSpPr>
          <p:spPr>
            <a:xfrm>
              <a:off x="5993509" y="9770453"/>
              <a:ext cx="43649" cy="63456"/>
            </a:xfrm>
            <a:custGeom>
              <a:avLst/>
              <a:gdLst/>
              <a:ahLst/>
              <a:cxnLst/>
              <a:rect l="l" t="t" r="r" b="b"/>
              <a:pathLst>
                <a:path w="43649" h="63456" extrusionOk="0">
                  <a:moveTo>
                    <a:pt x="37956" y="63457"/>
                  </a:moveTo>
                  <a:cubicBezTo>
                    <a:pt x="34161" y="59668"/>
                    <a:pt x="29416" y="55880"/>
                    <a:pt x="24671" y="53986"/>
                  </a:cubicBezTo>
                  <a:cubicBezTo>
                    <a:pt x="14234" y="49250"/>
                    <a:pt x="10438" y="25572"/>
                    <a:pt x="0" y="8524"/>
                  </a:cubicBezTo>
                  <a:lnTo>
                    <a:pt x="43650" y="0"/>
                  </a:lnTo>
                  <a:lnTo>
                    <a:pt x="37956" y="63457"/>
                  </a:ln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96" name="Google Shape;96;p45"/>
            <p:cNvSpPr/>
            <p:nvPr/>
          </p:nvSpPr>
          <p:spPr>
            <a:xfrm>
              <a:off x="5971684" y="10020493"/>
              <a:ext cx="43649" cy="59668"/>
            </a:xfrm>
            <a:custGeom>
              <a:avLst/>
              <a:gdLst/>
              <a:ahLst/>
              <a:cxnLst/>
              <a:rect l="l" t="t" r="r" b="b"/>
              <a:pathLst>
                <a:path w="43649" h="59668" extrusionOk="0">
                  <a:moveTo>
                    <a:pt x="43650" y="0"/>
                  </a:moveTo>
                  <a:lnTo>
                    <a:pt x="37956" y="59669"/>
                  </a:lnTo>
                  <a:lnTo>
                    <a:pt x="0" y="59669"/>
                  </a:lnTo>
                  <a:lnTo>
                    <a:pt x="0" y="21784"/>
                  </a:lnTo>
                  <a:cubicBezTo>
                    <a:pt x="0" y="21784"/>
                    <a:pt x="20876" y="14207"/>
                    <a:pt x="43650" y="0"/>
                  </a:cubicBezTo>
                  <a:close/>
                </a:path>
              </a:pathLst>
            </a:custGeom>
            <a:solidFill>
              <a:srgbClr val="1A6E82"/>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97" name="Google Shape;97;p45"/>
          <p:cNvSpPr>
            <a:spLocks noGrp="1"/>
          </p:cNvSpPr>
          <p:nvPr>
            <p:ph type="pic" idx="2"/>
          </p:nvPr>
        </p:nvSpPr>
        <p:spPr>
          <a:xfrm>
            <a:off x="238772" y="2626822"/>
            <a:ext cx="7708195" cy="3396829"/>
          </a:xfrm>
          <a:prstGeom prst="rect">
            <a:avLst/>
          </a:prstGeom>
          <a:solidFill>
            <a:srgbClr val="BFBFBF"/>
          </a:solidFill>
          <a:ln>
            <a:noFill/>
          </a:ln>
        </p:spPr>
      </p:sp>
      <p:sp>
        <p:nvSpPr>
          <p:cNvPr id="98" name="Google Shape;98;p45"/>
          <p:cNvSpPr/>
          <p:nvPr/>
        </p:nvSpPr>
        <p:spPr>
          <a:xfrm rot="-5400000">
            <a:off x="9873336" y="4185270"/>
            <a:ext cx="4074299"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800"/>
              <a:buFont typeface="Arial"/>
              <a:buNone/>
            </a:pPr>
            <a:r>
              <a:rPr lang="en-US" sz="800" b="0" i="0" u="none" strike="noStrike" cap="none">
                <a:solidFill>
                  <a:srgbClr val="595959"/>
                </a:solidFill>
                <a:latin typeface="Calibri"/>
                <a:ea typeface="Calibri"/>
                <a:cs typeface="Calibri"/>
                <a:sym typeface="Calibri"/>
              </a:rPr>
              <a:t>START ON SUSTAINABILITY</a:t>
            </a: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Bullet Point x3 slide with photo ">
  <p:cSld name="Bullet Point x3 slide with photo ">
    <p:spTree>
      <p:nvGrpSpPr>
        <p:cNvPr id="1" name="Shape 99"/>
        <p:cNvGrpSpPr/>
        <p:nvPr/>
      </p:nvGrpSpPr>
      <p:grpSpPr>
        <a:xfrm>
          <a:off x="0" y="0"/>
          <a:ext cx="0" cy="0"/>
          <a:chOff x="0" y="0"/>
          <a:chExt cx="0" cy="0"/>
        </a:xfrm>
      </p:grpSpPr>
      <p:sp>
        <p:nvSpPr>
          <p:cNvPr id="100" name="Google Shape;100;p46"/>
          <p:cNvSpPr/>
          <p:nvPr/>
        </p:nvSpPr>
        <p:spPr>
          <a:xfrm>
            <a:off x="0" y="16329"/>
            <a:ext cx="4780547" cy="6858000"/>
          </a:xfrm>
          <a:prstGeom prst="rect">
            <a:avLst/>
          </a:prstGeom>
          <a:solidFill>
            <a:srgbClr val="1E75B0"/>
          </a:solidFill>
          <a:ln w="12700" cap="flat" cmpd="sng">
            <a:solidFill>
              <a:srgbClr val="054F50"/>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01" name="Google Shape;101;p46"/>
          <p:cNvSpPr txBox="1">
            <a:spLocks noGrp="1"/>
          </p:cNvSpPr>
          <p:nvPr>
            <p:ph type="body" idx="1"/>
          </p:nvPr>
        </p:nvSpPr>
        <p:spPr>
          <a:xfrm>
            <a:off x="4912293" y="846903"/>
            <a:ext cx="6562677" cy="33941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73B64B"/>
              </a:buClr>
              <a:buSzPts val="2400"/>
              <a:buFont typeface="Arial"/>
              <a:buNone/>
              <a:defRPr sz="2400" b="1" i="0" u="none" strike="noStrike" cap="none">
                <a:solidFill>
                  <a:srgbClr val="73B64B"/>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2" name="Google Shape;102;p46"/>
          <p:cNvSpPr txBox="1">
            <a:spLocks noGrp="1"/>
          </p:cNvSpPr>
          <p:nvPr>
            <p:ph type="body" idx="2"/>
          </p:nvPr>
        </p:nvSpPr>
        <p:spPr>
          <a:xfrm>
            <a:off x="4912294" y="1345616"/>
            <a:ext cx="6553234" cy="999383"/>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595959"/>
              </a:buClr>
              <a:buSzPts val="2200"/>
              <a:buFont typeface="Arial"/>
              <a:buNone/>
              <a:defRPr sz="2200" b="0" i="0" u="none" strike="noStrike" cap="none">
                <a:solidFill>
                  <a:srgbClr val="595959"/>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3" name="Google Shape;103;p46"/>
          <p:cNvSpPr txBox="1">
            <a:spLocks noGrp="1"/>
          </p:cNvSpPr>
          <p:nvPr>
            <p:ph type="body" idx="3"/>
          </p:nvPr>
        </p:nvSpPr>
        <p:spPr>
          <a:xfrm>
            <a:off x="3880331" y="614396"/>
            <a:ext cx="1232765" cy="95562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30000"/>
              </a:lnSpc>
              <a:spcBef>
                <a:spcPts val="1000"/>
              </a:spcBef>
              <a:spcAft>
                <a:spcPts val="0"/>
              </a:spcAft>
              <a:buClr>
                <a:schemeClr val="lt1"/>
              </a:buClr>
              <a:buSzPts val="4400"/>
              <a:buFont typeface="Arial"/>
              <a:buNone/>
              <a:defRPr sz="4400" b="1"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4" name="Google Shape;104;p46"/>
          <p:cNvSpPr txBox="1">
            <a:spLocks noGrp="1"/>
          </p:cNvSpPr>
          <p:nvPr>
            <p:ph type="body" idx="4"/>
          </p:nvPr>
        </p:nvSpPr>
        <p:spPr>
          <a:xfrm>
            <a:off x="4912292" y="2770036"/>
            <a:ext cx="6562677" cy="33941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73B64B"/>
              </a:buClr>
              <a:buSzPts val="2400"/>
              <a:buFont typeface="Arial"/>
              <a:buNone/>
              <a:defRPr sz="2400" b="1" i="0" u="none" strike="noStrike" cap="none">
                <a:solidFill>
                  <a:srgbClr val="73B64B"/>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5" name="Google Shape;105;p46"/>
          <p:cNvSpPr txBox="1">
            <a:spLocks noGrp="1"/>
          </p:cNvSpPr>
          <p:nvPr>
            <p:ph type="body" idx="5"/>
          </p:nvPr>
        </p:nvSpPr>
        <p:spPr>
          <a:xfrm>
            <a:off x="4912293" y="3268749"/>
            <a:ext cx="6553234" cy="999383"/>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595959"/>
              </a:buClr>
              <a:buSzPts val="2200"/>
              <a:buFont typeface="Arial"/>
              <a:buNone/>
              <a:defRPr sz="2200" b="0" i="0" u="none" strike="noStrike" cap="none">
                <a:solidFill>
                  <a:srgbClr val="595959"/>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6" name="Google Shape;106;p46"/>
          <p:cNvSpPr txBox="1">
            <a:spLocks noGrp="1"/>
          </p:cNvSpPr>
          <p:nvPr>
            <p:ph type="body" idx="6"/>
          </p:nvPr>
        </p:nvSpPr>
        <p:spPr>
          <a:xfrm>
            <a:off x="4927790" y="4633833"/>
            <a:ext cx="6562677" cy="33941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73B64B"/>
              </a:buClr>
              <a:buSzPts val="2400"/>
              <a:buFont typeface="Arial"/>
              <a:buNone/>
              <a:defRPr sz="2400" b="1" i="0" u="none" strike="noStrike" cap="none">
                <a:solidFill>
                  <a:srgbClr val="73B64B"/>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7" name="Google Shape;107;p46"/>
          <p:cNvSpPr txBox="1">
            <a:spLocks noGrp="1"/>
          </p:cNvSpPr>
          <p:nvPr>
            <p:ph type="body" idx="7"/>
          </p:nvPr>
        </p:nvSpPr>
        <p:spPr>
          <a:xfrm>
            <a:off x="4927791" y="5132546"/>
            <a:ext cx="6553234" cy="999383"/>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0000"/>
              </a:lnSpc>
              <a:spcBef>
                <a:spcPts val="0"/>
              </a:spcBef>
              <a:spcAft>
                <a:spcPts val="0"/>
              </a:spcAft>
              <a:buClr>
                <a:srgbClr val="595959"/>
              </a:buClr>
              <a:buSzPts val="2200"/>
              <a:buFont typeface="Arial"/>
              <a:buNone/>
              <a:defRPr sz="2200" b="0" i="0" u="none" strike="noStrike" cap="none">
                <a:solidFill>
                  <a:srgbClr val="595959"/>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08" name="Google Shape;108;p46"/>
          <p:cNvSpPr>
            <a:spLocks noGrp="1"/>
          </p:cNvSpPr>
          <p:nvPr>
            <p:ph type="pic" idx="8"/>
          </p:nvPr>
        </p:nvSpPr>
        <p:spPr>
          <a:xfrm>
            <a:off x="-48344" y="0"/>
            <a:ext cx="3570477" cy="6858000"/>
          </a:xfrm>
          <a:prstGeom prst="rect">
            <a:avLst/>
          </a:prstGeom>
          <a:solidFill>
            <a:srgbClr val="D8D8D8"/>
          </a:solidFill>
          <a:ln>
            <a:noFill/>
          </a:ln>
        </p:spPr>
      </p:sp>
      <p:sp>
        <p:nvSpPr>
          <p:cNvPr id="109" name="Google Shape;109;p46"/>
          <p:cNvSpPr txBox="1">
            <a:spLocks noGrp="1"/>
          </p:cNvSpPr>
          <p:nvPr>
            <p:ph type="body" idx="9"/>
          </p:nvPr>
        </p:nvSpPr>
        <p:spPr>
          <a:xfrm>
            <a:off x="3918849" y="2558717"/>
            <a:ext cx="1232765" cy="95562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30000"/>
              </a:lnSpc>
              <a:spcBef>
                <a:spcPts val="1000"/>
              </a:spcBef>
              <a:spcAft>
                <a:spcPts val="0"/>
              </a:spcAft>
              <a:buClr>
                <a:schemeClr val="lt1"/>
              </a:buClr>
              <a:buSzPts val="4400"/>
              <a:buFont typeface="Arial"/>
              <a:buNone/>
              <a:defRPr sz="4400" b="1"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10" name="Google Shape;110;p46"/>
          <p:cNvSpPr txBox="1">
            <a:spLocks noGrp="1"/>
          </p:cNvSpPr>
          <p:nvPr>
            <p:ph type="body" idx="13"/>
          </p:nvPr>
        </p:nvSpPr>
        <p:spPr>
          <a:xfrm>
            <a:off x="3918849" y="4410972"/>
            <a:ext cx="1232765" cy="955625"/>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30000"/>
              </a:lnSpc>
              <a:spcBef>
                <a:spcPts val="1000"/>
              </a:spcBef>
              <a:spcAft>
                <a:spcPts val="0"/>
              </a:spcAft>
              <a:buClr>
                <a:schemeClr val="lt1"/>
              </a:buClr>
              <a:buSzPts val="4400"/>
              <a:buFont typeface="Arial"/>
              <a:buNone/>
              <a:defRPr sz="4400" b="1"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matchingName="Laptop Slide ">
  <p:cSld name="Laptop Slide ">
    <p:spTree>
      <p:nvGrpSpPr>
        <p:cNvPr id="1" name="Shape 111"/>
        <p:cNvGrpSpPr/>
        <p:nvPr/>
      </p:nvGrpSpPr>
      <p:grpSpPr>
        <a:xfrm>
          <a:off x="0" y="0"/>
          <a:ext cx="0" cy="0"/>
          <a:chOff x="0" y="0"/>
          <a:chExt cx="0" cy="0"/>
        </a:xfrm>
      </p:grpSpPr>
      <p:sp>
        <p:nvSpPr>
          <p:cNvPr id="112" name="Google Shape;112;p48"/>
          <p:cNvSpPr txBox="1">
            <a:spLocks noGrp="1"/>
          </p:cNvSpPr>
          <p:nvPr>
            <p:ph type="body" idx="1"/>
          </p:nvPr>
        </p:nvSpPr>
        <p:spPr>
          <a:xfrm>
            <a:off x="6578872" y="593866"/>
            <a:ext cx="4990998" cy="992652"/>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73B64B"/>
              </a:buClr>
              <a:buSzPts val="3600"/>
              <a:buFont typeface="Arial"/>
              <a:buNone/>
              <a:defRPr sz="3600" b="1" i="0" u="none" strike="noStrike" cap="none">
                <a:solidFill>
                  <a:srgbClr val="73B64B"/>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13" name="Google Shape;113;p48"/>
          <p:cNvSpPr/>
          <p:nvPr/>
        </p:nvSpPr>
        <p:spPr>
          <a:xfrm rot="10800000" flipH="1">
            <a:off x="0" y="0"/>
            <a:ext cx="601405" cy="6858002"/>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14" name="Google Shape;114;p48"/>
          <p:cNvPicPr preferRelativeResize="0"/>
          <p:nvPr/>
        </p:nvPicPr>
        <p:blipFill rotWithShape="1">
          <a:blip r:embed="rId2" cstate="screen">
            <a:alphaModFix/>
            <a:extLst>
              <a:ext uri="{28A0092B-C50C-407E-A947-70E740481C1C}">
                <a14:useLocalDpi xmlns:a14="http://schemas.microsoft.com/office/drawing/2010/main"/>
              </a:ext>
            </a:extLst>
          </a:blip>
          <a:srcRect l="-25867"/>
          <a:stretch/>
        </p:blipFill>
        <p:spPr>
          <a:xfrm flipH="1">
            <a:off x="608794" y="1890384"/>
            <a:ext cx="8439100" cy="5375657"/>
          </a:xfrm>
          <a:prstGeom prst="rect">
            <a:avLst/>
          </a:prstGeom>
          <a:noFill/>
          <a:ln>
            <a:noFill/>
          </a:ln>
        </p:spPr>
      </p:pic>
      <p:sp>
        <p:nvSpPr>
          <p:cNvPr id="115" name="Google Shape;115;p48"/>
          <p:cNvSpPr>
            <a:spLocks noGrp="1"/>
          </p:cNvSpPr>
          <p:nvPr>
            <p:ph type="pic" idx="2"/>
          </p:nvPr>
        </p:nvSpPr>
        <p:spPr>
          <a:xfrm>
            <a:off x="635271" y="2095585"/>
            <a:ext cx="5130800" cy="3913188"/>
          </a:xfrm>
          <a:prstGeom prst="rect">
            <a:avLst/>
          </a:prstGeom>
          <a:solidFill>
            <a:srgbClr val="D8D8D8"/>
          </a:solidFill>
          <a:ln>
            <a:noFill/>
          </a:ln>
        </p:spPr>
      </p:sp>
      <p:sp>
        <p:nvSpPr>
          <p:cNvPr id="116" name="Google Shape;116;p48"/>
          <p:cNvSpPr txBox="1">
            <a:spLocks noGrp="1"/>
          </p:cNvSpPr>
          <p:nvPr>
            <p:ph type="body" idx="3"/>
          </p:nvPr>
        </p:nvSpPr>
        <p:spPr>
          <a:xfrm>
            <a:off x="6578871" y="1890384"/>
            <a:ext cx="4990998" cy="410293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3333"/>
              </a:lnSpc>
              <a:spcBef>
                <a:spcPts val="0"/>
              </a:spcBef>
              <a:spcAft>
                <a:spcPts val="0"/>
              </a:spcAft>
              <a:buClr>
                <a:srgbClr val="595959"/>
              </a:buClr>
              <a:buSzPts val="2400"/>
              <a:buFont typeface="Arial"/>
              <a:buNone/>
              <a:defRPr sz="2400" b="0" i="0" u="none" strike="noStrike" cap="none">
                <a:solidFill>
                  <a:srgbClr val="595959"/>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17" name="Google Shape;117;p48"/>
          <p:cNvSpPr/>
          <p:nvPr/>
        </p:nvSpPr>
        <p:spPr>
          <a:xfrm rot="-5400000">
            <a:off x="-1736448" y="4314119"/>
            <a:ext cx="4074299"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800"/>
              <a:buFont typeface="Arial"/>
              <a:buNone/>
            </a:pPr>
            <a:r>
              <a:rPr lang="en-US" sz="800" b="0" i="0" u="none" strike="noStrike" cap="none">
                <a:solidFill>
                  <a:schemeClr val="lt1"/>
                </a:solidFill>
                <a:latin typeface="Calibri"/>
                <a:ea typeface="Calibri"/>
                <a:cs typeface="Calibri"/>
                <a:sym typeface="Calibri"/>
              </a:rPr>
              <a:t>START ON SUSTAINABILITY</a:t>
            </a: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ext Slide 02 ">
  <p:cSld name="Text Slide 02 ">
    <p:spTree>
      <p:nvGrpSpPr>
        <p:cNvPr id="1" name="Shape 123"/>
        <p:cNvGrpSpPr/>
        <p:nvPr/>
      </p:nvGrpSpPr>
      <p:grpSpPr>
        <a:xfrm>
          <a:off x="0" y="0"/>
          <a:ext cx="0" cy="0"/>
          <a:chOff x="0" y="0"/>
          <a:chExt cx="0" cy="0"/>
        </a:xfrm>
      </p:grpSpPr>
      <p:sp>
        <p:nvSpPr>
          <p:cNvPr id="124" name="Google Shape;124;p50"/>
          <p:cNvSpPr/>
          <p:nvPr/>
        </p:nvSpPr>
        <p:spPr>
          <a:xfrm rot="-5400000">
            <a:off x="5088466" y="-5088468"/>
            <a:ext cx="2015069" cy="12191999"/>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sp>
        <p:nvSpPr>
          <p:cNvPr id="125" name="Google Shape;125;p50"/>
          <p:cNvSpPr txBox="1">
            <a:spLocks noGrp="1"/>
          </p:cNvSpPr>
          <p:nvPr>
            <p:ph type="body" idx="1"/>
          </p:nvPr>
        </p:nvSpPr>
        <p:spPr>
          <a:xfrm>
            <a:off x="904856" y="826894"/>
            <a:ext cx="10479218" cy="803654"/>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chemeClr val="lt1"/>
              </a:buClr>
              <a:buSzPts val="3600"/>
              <a:buFont typeface="Arial"/>
              <a:buNone/>
              <a:defRPr sz="3600" b="1" i="0" u="none" strike="noStrike" cap="none">
                <a:solidFill>
                  <a:schemeClr val="lt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6" name="Google Shape;126;p50"/>
          <p:cNvSpPr txBox="1">
            <a:spLocks noGrp="1"/>
          </p:cNvSpPr>
          <p:nvPr>
            <p:ph type="body" idx="2"/>
          </p:nvPr>
        </p:nvSpPr>
        <p:spPr>
          <a:xfrm>
            <a:off x="904856" y="2457445"/>
            <a:ext cx="10479218" cy="3781929"/>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3333"/>
              </a:lnSpc>
              <a:spcBef>
                <a:spcPts val="0"/>
              </a:spcBef>
              <a:spcAft>
                <a:spcPts val="0"/>
              </a:spcAft>
              <a:buClr>
                <a:srgbClr val="595959"/>
              </a:buClr>
              <a:buSzPts val="2400"/>
              <a:buFont typeface="Arial"/>
              <a:buNone/>
              <a:defRPr sz="2400" b="0" i="0" u="none" strike="noStrike" cap="none">
                <a:solidFill>
                  <a:srgbClr val="595959"/>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hone Slide ">
  <p:cSld name="Phone Slide ">
    <p:spTree>
      <p:nvGrpSpPr>
        <p:cNvPr id="1" name="Shape 127"/>
        <p:cNvGrpSpPr/>
        <p:nvPr/>
      </p:nvGrpSpPr>
      <p:grpSpPr>
        <a:xfrm>
          <a:off x="0" y="0"/>
          <a:ext cx="0" cy="0"/>
          <a:chOff x="0" y="0"/>
          <a:chExt cx="0" cy="0"/>
        </a:xfrm>
      </p:grpSpPr>
      <p:sp>
        <p:nvSpPr>
          <p:cNvPr id="128" name="Google Shape;128;p51"/>
          <p:cNvSpPr txBox="1">
            <a:spLocks noGrp="1"/>
          </p:cNvSpPr>
          <p:nvPr>
            <p:ph type="body" idx="1"/>
          </p:nvPr>
        </p:nvSpPr>
        <p:spPr>
          <a:xfrm>
            <a:off x="607555" y="587575"/>
            <a:ext cx="5881764" cy="992652"/>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1000"/>
              </a:spcBef>
              <a:spcAft>
                <a:spcPts val="0"/>
              </a:spcAft>
              <a:buClr>
                <a:srgbClr val="73B64B"/>
              </a:buClr>
              <a:buSzPts val="3600"/>
              <a:buFont typeface="Arial"/>
              <a:buNone/>
              <a:defRPr sz="3600" b="1" i="0" u="none" strike="noStrike" cap="none">
                <a:solidFill>
                  <a:srgbClr val="73B64B"/>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9" name="Google Shape;129;p51"/>
          <p:cNvSpPr/>
          <p:nvPr/>
        </p:nvSpPr>
        <p:spPr>
          <a:xfrm rot="10800000" flipH="1">
            <a:off x="11332565" y="0"/>
            <a:ext cx="853286" cy="6858002"/>
          </a:xfrm>
          <a:prstGeom prst="rect">
            <a:avLst/>
          </a:prstGeom>
          <a:solidFill>
            <a:srgbClr val="1E75B0"/>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a:solidFill>
                <a:schemeClr val="lt1"/>
              </a:solidFill>
              <a:latin typeface="Calibri"/>
              <a:ea typeface="Calibri"/>
              <a:cs typeface="Calibri"/>
              <a:sym typeface="Calibri"/>
            </a:endParaRPr>
          </a:p>
        </p:txBody>
      </p:sp>
      <p:pic>
        <p:nvPicPr>
          <p:cNvPr id="130" name="Google Shape;130;p51" descr="iPhone6_mockup_front_white.png"/>
          <p:cNvPicPr preferRelativeResize="0"/>
          <p:nvPr/>
        </p:nvPicPr>
        <p:blipFill rotWithShape="1">
          <a:blip r:embed="rId2" cstate="screen">
            <a:alphaModFix/>
            <a:extLst>
              <a:ext uri="{28A0092B-C50C-407E-A947-70E740481C1C}">
                <a14:useLocalDpi xmlns:a14="http://schemas.microsoft.com/office/drawing/2010/main"/>
              </a:ext>
            </a:extLst>
          </a:blip>
          <a:srcRect/>
          <a:stretch/>
        </p:blipFill>
        <p:spPr>
          <a:xfrm>
            <a:off x="6920581" y="354148"/>
            <a:ext cx="4094254" cy="6404164"/>
          </a:xfrm>
          <a:prstGeom prst="rect">
            <a:avLst/>
          </a:prstGeom>
          <a:noFill/>
          <a:ln>
            <a:noFill/>
          </a:ln>
        </p:spPr>
      </p:pic>
      <p:sp>
        <p:nvSpPr>
          <p:cNvPr id="131" name="Google Shape;131;p51"/>
          <p:cNvSpPr>
            <a:spLocks noGrp="1"/>
          </p:cNvSpPr>
          <p:nvPr>
            <p:ph type="pic" idx="2"/>
          </p:nvPr>
        </p:nvSpPr>
        <p:spPr>
          <a:xfrm>
            <a:off x="7735037" y="1373925"/>
            <a:ext cx="2444127" cy="4336988"/>
          </a:xfrm>
          <a:prstGeom prst="rect">
            <a:avLst/>
          </a:prstGeom>
          <a:solidFill>
            <a:srgbClr val="D8D8D8"/>
          </a:solidFill>
          <a:ln>
            <a:noFill/>
          </a:ln>
        </p:spPr>
      </p:sp>
      <p:sp>
        <p:nvSpPr>
          <p:cNvPr id="132" name="Google Shape;132;p51"/>
          <p:cNvSpPr txBox="1">
            <a:spLocks noGrp="1"/>
          </p:cNvSpPr>
          <p:nvPr>
            <p:ph type="body" idx="3"/>
          </p:nvPr>
        </p:nvSpPr>
        <p:spPr>
          <a:xfrm>
            <a:off x="607553" y="2016633"/>
            <a:ext cx="5881763" cy="4102937"/>
          </a:xfrm>
          <a:prstGeom prst="rect">
            <a:avLst/>
          </a:prstGeom>
          <a:noFill/>
          <a:ln>
            <a:noFill/>
          </a:ln>
        </p:spPr>
        <p:txBody>
          <a:bodyPr spcFirstLastPara="1" wrap="square" lIns="91425" tIns="45700" rIns="91425" bIns="45700" anchor="t" anchorCtr="0">
            <a:noAutofit/>
          </a:bodyPr>
          <a:lstStyle>
            <a:lvl1pPr marL="457200" marR="0" lvl="0" indent="-228600" algn="l" rtl="0">
              <a:lnSpc>
                <a:spcPct val="103333"/>
              </a:lnSpc>
              <a:spcBef>
                <a:spcPts val="0"/>
              </a:spcBef>
              <a:spcAft>
                <a:spcPts val="0"/>
              </a:spcAft>
              <a:buClr>
                <a:srgbClr val="595959"/>
              </a:buClr>
              <a:buSzPts val="2400"/>
              <a:buFont typeface="Arial"/>
              <a:buNone/>
              <a:defRPr sz="2400" b="0" i="0" u="none" strike="noStrike" cap="none">
                <a:solidFill>
                  <a:srgbClr val="595959"/>
                </a:solidFill>
                <a:latin typeface="Calibri"/>
                <a:ea typeface="Calibri"/>
                <a:cs typeface="Calibri"/>
                <a:sym typeface="Calibri"/>
              </a:defRPr>
            </a:lvl1pPr>
            <a:lvl2pPr marL="914400" marR="0" lvl="1"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2pPr>
            <a:lvl3pPr marL="1371600" marR="0" lvl="2"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3pPr>
            <a:lvl4pPr marL="1828800" marR="0" lvl="3"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4pPr>
            <a:lvl5pPr marL="2286000" marR="0" lvl="4" indent="-228600" algn="l" rtl="0">
              <a:lnSpc>
                <a:spcPct val="90000"/>
              </a:lnSpc>
              <a:spcBef>
                <a:spcPts val="500"/>
              </a:spcBef>
              <a:spcAft>
                <a:spcPts val="0"/>
              </a:spcAft>
              <a:buClr>
                <a:schemeClr val="lt1"/>
              </a:buClr>
              <a:buSzPts val="2000"/>
              <a:buFont typeface="Arial"/>
              <a:buNone/>
              <a:defRPr sz="2000" b="0" i="0" u="none" strike="noStrike" cap="none">
                <a:solidFill>
                  <a:schemeClr val="lt1"/>
                </a:solidFill>
                <a:latin typeface="Montserrat Light"/>
                <a:ea typeface="Montserrat Light"/>
                <a:cs typeface="Montserrat Light"/>
                <a:sym typeface="Montserrat Light"/>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33" name="Google Shape;133;p51"/>
          <p:cNvSpPr/>
          <p:nvPr/>
        </p:nvSpPr>
        <p:spPr>
          <a:xfrm rot="-5400000">
            <a:off x="9716271" y="4364919"/>
            <a:ext cx="4074299"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800"/>
              <a:buFont typeface="Arial"/>
              <a:buNone/>
            </a:pPr>
            <a:r>
              <a:rPr lang="en-US" sz="800" b="0" i="0" u="none" strike="noStrike" cap="none">
                <a:solidFill>
                  <a:schemeClr val="lt1"/>
                </a:solidFill>
                <a:latin typeface="Calibri"/>
                <a:ea typeface="Calibri"/>
                <a:cs typeface="Calibri"/>
                <a:sym typeface="Calibri"/>
              </a:rPr>
              <a:t>START ON SUSTAINABILITY</a:t>
            </a:r>
            <a:endParaRPr sz="1400" b="0" i="0" u="none" strike="noStrike" cap="none">
              <a:solidFill>
                <a:srgbClr val="000000"/>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41"/>
          <p:cNvSpPr/>
          <p:nvPr/>
        </p:nvSpPr>
        <p:spPr>
          <a:xfrm rot="-5400000">
            <a:off x="9855625" y="4403466"/>
            <a:ext cx="4074299" cy="215444"/>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800"/>
              <a:buFont typeface="Arial"/>
              <a:buNone/>
            </a:pPr>
            <a:r>
              <a:rPr lang="en-US" sz="800" b="0" i="0" u="none" strike="noStrike" cap="none">
                <a:solidFill>
                  <a:srgbClr val="595959"/>
                </a:solidFill>
                <a:latin typeface="Calibri"/>
                <a:ea typeface="Calibri"/>
                <a:cs typeface="Calibri"/>
                <a:sym typeface="Calibri"/>
              </a:rPr>
              <a:t>START ON SUSTAINABILITY</a:t>
            </a:r>
            <a:endParaRPr sz="1400" b="0" i="0" u="none" strike="noStrike" cap="none">
              <a:solidFill>
                <a:srgbClr val="000000"/>
              </a:solidFill>
              <a:latin typeface="Arial"/>
              <a:ea typeface="Arial"/>
              <a:cs typeface="Arial"/>
              <a:sym typeface="Arial"/>
            </a:endParaRPr>
          </a:p>
        </p:txBody>
      </p:sp>
      <p:cxnSp>
        <p:nvCxnSpPr>
          <p:cNvPr id="11" name="Google Shape;11;p41"/>
          <p:cNvCxnSpPr/>
          <p:nvPr/>
        </p:nvCxnSpPr>
        <p:spPr>
          <a:xfrm>
            <a:off x="11701791" y="6548338"/>
            <a:ext cx="324798" cy="0"/>
          </a:xfrm>
          <a:prstGeom prst="straightConnector1">
            <a:avLst/>
          </a:prstGeom>
          <a:noFill/>
          <a:ln w="12700" cap="flat" cmpd="sng">
            <a:solidFill>
              <a:srgbClr val="73B64B"/>
            </a:solidFill>
            <a:prstDash val="solid"/>
            <a:miter lim="800000"/>
            <a:headEnd type="none" w="sm" len="sm"/>
            <a:tailEnd type="none" w="sm" len="sm"/>
          </a:ln>
        </p:spPr>
      </p:cxn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7" r:id="rId8"/>
    <p:sldLayoutId id="2147483658" r:id="rId9"/>
    <p:sldLayoutId id="2147483660" r:id="rId10"/>
    <p:sldLayoutId id="2147483661" r:id="rId11"/>
    <p:sldLayoutId id="2147483662" r:id="rId12"/>
    <p:sldLayoutId id="2147483663" r:id="rId13"/>
    <p:sldLayoutId id="2147483664" r:id="rId14"/>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0.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5.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5.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0.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5.xml"/></Relationships>
</file>

<file path=ppt/slides/_rels/slide39.xml.rels><?xml version="1.0" encoding="UTF-8" standalone="yes"?>
<Relationships xmlns="http://schemas.openxmlformats.org/package/2006/relationships"><Relationship Id="rId3" Type="http://schemas.openxmlformats.org/officeDocument/2006/relationships/hyperlink" Target="https://www.forbes.com/" TargetMode="External"/><Relationship Id="rId2" Type="http://schemas.openxmlformats.org/officeDocument/2006/relationships/notesSlide" Target="../notesSlides/notesSlide39.xml"/><Relationship Id="rId1" Type="http://schemas.openxmlformats.org/officeDocument/2006/relationships/slideLayout" Target="../slideLayouts/slideLayout8.xml"/><Relationship Id="rId4" Type="http://schemas.openxmlformats.org/officeDocument/2006/relationships/hyperlink" Target="https://retailnet.pl/" TargetMode="Externa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40.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10"/>
        <p:cNvGrpSpPr/>
        <p:nvPr/>
      </p:nvGrpSpPr>
      <p:grpSpPr>
        <a:xfrm>
          <a:off x="0" y="0"/>
          <a:ext cx="0" cy="0"/>
          <a:chOff x="0" y="0"/>
          <a:chExt cx="0" cy="0"/>
        </a:xfrm>
      </p:grpSpPr>
      <p:pic>
        <p:nvPicPr>
          <p:cNvPr id="211" name="Google Shape;211;p1"/>
          <p:cNvPicPr preferRelativeResize="0">
            <a:picLocks noGrp="1"/>
          </p:cNvPicPr>
          <p:nvPr>
            <p:ph type="pic" idx="2"/>
          </p:nvPr>
        </p:nvPicPr>
        <p:blipFill rotWithShape="1">
          <a:blip r:embed="rId3" cstate="screen">
            <a:alphaModFix/>
            <a:extLst>
              <a:ext uri="{28A0092B-C50C-407E-A947-70E740481C1C}">
                <a14:useLocalDpi xmlns:a14="http://schemas.microsoft.com/office/drawing/2010/main"/>
              </a:ext>
            </a:extLst>
          </a:blip>
          <a:srcRect/>
          <a:stretch/>
        </p:blipFill>
        <p:spPr>
          <a:xfrm>
            <a:off x="0" y="2180235"/>
            <a:ext cx="12192000" cy="3440624"/>
          </a:xfrm>
          <a:prstGeom prst="rect">
            <a:avLst/>
          </a:prstGeom>
          <a:noFill/>
          <a:ln>
            <a:noFill/>
          </a:ln>
        </p:spPr>
      </p:pic>
      <p:sp>
        <p:nvSpPr>
          <p:cNvPr id="212" name="Google Shape;212;p1"/>
          <p:cNvSpPr txBox="1"/>
          <p:nvPr/>
        </p:nvSpPr>
        <p:spPr>
          <a:xfrm>
            <a:off x="1190868" y="4013075"/>
            <a:ext cx="10228800" cy="1637400"/>
          </a:xfrm>
          <a:prstGeom prst="rect">
            <a:avLst/>
          </a:prstGeom>
          <a:noFill/>
          <a:ln>
            <a:noFill/>
          </a:ln>
        </p:spPr>
        <p:txBody>
          <a:bodyPr spcFirstLastPara="1" wrap="square" lIns="91425" tIns="45700" rIns="91425" bIns="45700" anchor="t" anchorCtr="0">
            <a:spAutoFit/>
          </a:bodyPr>
          <a:lstStyle/>
          <a:p>
            <a:pPr marL="12700" marR="5080" lvl="0" indent="0" algn="l" rtl="0">
              <a:lnSpc>
                <a:spcPct val="109130"/>
              </a:lnSpc>
              <a:spcBef>
                <a:spcPts val="0"/>
              </a:spcBef>
              <a:spcAft>
                <a:spcPts val="0"/>
              </a:spcAft>
              <a:buClr>
                <a:schemeClr val="lt1"/>
              </a:buClr>
              <a:buSzPts val="4800"/>
              <a:buFont typeface="Calibri"/>
              <a:buNone/>
            </a:pPr>
            <a:r>
              <a:rPr lang="en-US" sz="4800" b="1">
                <a:solidFill>
                  <a:schemeClr val="lt1"/>
                </a:solidFill>
                <a:latin typeface="Calibri"/>
                <a:ea typeface="Calibri"/>
                <a:cs typeface="Calibri"/>
                <a:sym typeface="Calibri"/>
              </a:rPr>
              <a:t>Kit de Inicio</a:t>
            </a:r>
            <a:r>
              <a:rPr lang="en-US"/>
              <a:t> </a:t>
            </a:r>
            <a:r>
              <a:rPr lang="en-US" sz="4800" b="1">
                <a:solidFill>
                  <a:schemeClr val="lt1"/>
                </a:solidFill>
                <a:latin typeface="Calibri"/>
                <a:ea typeface="Calibri"/>
                <a:cs typeface="Calibri"/>
                <a:sym typeface="Calibri"/>
              </a:rPr>
              <a:t>SOS</a:t>
            </a:r>
            <a:endParaRPr sz="4800" b="1">
              <a:solidFill>
                <a:schemeClr val="lt1"/>
              </a:solidFill>
              <a:latin typeface="Calibri"/>
              <a:ea typeface="Calibri"/>
              <a:cs typeface="Calibri"/>
              <a:sym typeface="Calibri"/>
            </a:endParaRPr>
          </a:p>
          <a:p>
            <a:pPr marL="12700" marR="5080" lvl="0" indent="0" algn="l" rtl="0">
              <a:lnSpc>
                <a:spcPct val="109130"/>
              </a:lnSpc>
              <a:spcBef>
                <a:spcPts val="0"/>
              </a:spcBef>
              <a:spcAft>
                <a:spcPts val="0"/>
              </a:spcAft>
              <a:buClr>
                <a:schemeClr val="lt1"/>
              </a:buClr>
              <a:buSzPts val="4800"/>
              <a:buFont typeface="Calibri"/>
              <a:buNone/>
            </a:pPr>
            <a:r>
              <a:rPr lang="en-US" sz="4800" b="1">
                <a:solidFill>
                  <a:schemeClr val="lt1"/>
                </a:solidFill>
                <a:latin typeface="Calibri"/>
                <a:ea typeface="Calibri"/>
                <a:cs typeface="Calibri"/>
                <a:sym typeface="Calibri"/>
              </a:rPr>
              <a:t>Comenzando con la Sostenibilidad</a:t>
            </a:r>
            <a:endParaRPr sz="4800" b="1">
              <a:solidFill>
                <a:schemeClr val="lt1"/>
              </a:solidFill>
              <a:latin typeface="Calibri"/>
              <a:ea typeface="Calibri"/>
              <a:cs typeface="Calibri"/>
              <a:sym typeface="Calibri"/>
            </a:endParaRPr>
          </a:p>
        </p:txBody>
      </p:sp>
      <p:pic>
        <p:nvPicPr>
          <p:cNvPr id="2" name="Picture 1" descr="A grey and black sign with a person in a circle&#10;&#10;AI-generated content may be incorrect.">
            <a:extLst>
              <a:ext uri="{FF2B5EF4-FFF2-40B4-BE49-F238E27FC236}">
                <a16:creationId xmlns:a16="http://schemas.microsoft.com/office/drawing/2014/main" id="{3A89C29D-9B2F-6B7D-A909-CCFAAD1731B2}"/>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3791872" y="5852765"/>
            <a:ext cx="1064955" cy="372602"/>
          </a:xfrm>
          <a:prstGeom prst="rect">
            <a:avLst/>
          </a:prstGeom>
        </p:spPr>
      </p:pic>
      <p:sp>
        <p:nvSpPr>
          <p:cNvPr id="3" name="TextBox 2">
            <a:extLst>
              <a:ext uri="{FF2B5EF4-FFF2-40B4-BE49-F238E27FC236}">
                <a16:creationId xmlns:a16="http://schemas.microsoft.com/office/drawing/2014/main" id="{4276323D-77DD-19C1-1698-E9A845A2356F}"/>
              </a:ext>
            </a:extLst>
          </p:cNvPr>
          <p:cNvSpPr txBox="1"/>
          <p:nvPr/>
        </p:nvSpPr>
        <p:spPr>
          <a:xfrm>
            <a:off x="1870543" y="5758455"/>
            <a:ext cx="1921329" cy="553998"/>
          </a:xfrm>
          <a:prstGeom prst="rect">
            <a:avLst/>
          </a:prstGeom>
          <a:noFill/>
        </p:spPr>
        <p:txBody>
          <a:bodyPr wrap="square">
            <a:sp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r>
              <a:rPr lang="en-GB" sz="1000" dirty="0">
                <a:solidFill>
                  <a:schemeClr val="bg1"/>
                </a:solidFill>
                <a:effectLst/>
                <a:latin typeface="Aptos" panose="020B0004020202020204" pitchFamily="34" charset="0"/>
                <a:ea typeface="Aptos" panose="020B0004020202020204" pitchFamily="34" charset="0"/>
                <a:cs typeface="Aptos" panose="020B0004020202020204" pitchFamily="34" charset="0"/>
              </a:rPr>
              <a:t>Start on Sustainability Erasmus+ VET Project © 2024 is licensed under CC BY 4.0</a:t>
            </a:r>
            <a:endParaRPr lang="en-GB" sz="1000" dirty="0">
              <a:solidFill>
                <a:schemeClr val="bg1"/>
              </a:solidFill>
            </a:endParaRPr>
          </a:p>
        </p:txBody>
      </p:sp>
      <p:sp>
        <p:nvSpPr>
          <p:cNvPr id="4" name="Rectangle 6">
            <a:extLst>
              <a:ext uri="{FF2B5EF4-FFF2-40B4-BE49-F238E27FC236}">
                <a16:creationId xmlns:a16="http://schemas.microsoft.com/office/drawing/2014/main" id="{9E14A7F2-B6E9-7119-3C94-5AC36A6399B3}"/>
              </a:ext>
            </a:extLst>
          </p:cNvPr>
          <p:cNvSpPr>
            <a:spLocks noChangeArrowheads="1"/>
          </p:cNvSpPr>
          <p:nvPr/>
        </p:nvSpPr>
        <p:spPr bwMode="auto">
          <a:xfrm>
            <a:off x="4910115" y="5635130"/>
            <a:ext cx="4560456" cy="86177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000" b="0" i="0" u="none" strike="noStrike" cap="none" normalizeH="0" baseline="0" dirty="0" err="1">
                <a:ln>
                  <a:noFill/>
                </a:ln>
                <a:effectLst/>
                <a:latin typeface="Arial" panose="020B0604020202020204" pitchFamily="34" charset="0"/>
              </a:rPr>
              <a:t>Financiado</a:t>
            </a:r>
            <a:r>
              <a:rPr kumimoji="0" lang="en-US" altLang="en-US" sz="1000" b="0" i="0" u="none" strike="noStrike" cap="none" normalizeH="0" baseline="0" dirty="0">
                <a:ln>
                  <a:noFill/>
                </a:ln>
                <a:effectLst/>
                <a:latin typeface="Arial" panose="020B0604020202020204" pitchFamily="34" charset="0"/>
              </a:rPr>
              <a:t> </a:t>
            </a:r>
            <a:r>
              <a:rPr kumimoji="0" lang="en-US" altLang="en-US" sz="1000" b="0" i="0" u="none" strike="noStrike" cap="none" normalizeH="0" baseline="0" dirty="0" err="1">
                <a:ln>
                  <a:noFill/>
                </a:ln>
                <a:effectLst/>
                <a:latin typeface="Arial" panose="020B0604020202020204" pitchFamily="34" charset="0"/>
              </a:rPr>
              <a:t>por</a:t>
            </a:r>
            <a:r>
              <a:rPr kumimoji="0" lang="en-US" altLang="en-US" sz="1000" b="0" i="0" u="none" strike="noStrike" cap="none" normalizeH="0" baseline="0" dirty="0">
                <a:ln>
                  <a:noFill/>
                </a:ln>
                <a:effectLst/>
                <a:latin typeface="Arial" panose="020B0604020202020204" pitchFamily="34" charset="0"/>
              </a:rPr>
              <a:t> la Unión Europea. Las </a:t>
            </a:r>
            <a:r>
              <a:rPr kumimoji="0" lang="en-US" altLang="en-US" sz="1000" b="0" i="0" u="none" strike="noStrike" cap="none" normalizeH="0" baseline="0" dirty="0" err="1">
                <a:ln>
                  <a:noFill/>
                </a:ln>
                <a:effectLst/>
                <a:latin typeface="Arial" panose="020B0604020202020204" pitchFamily="34" charset="0"/>
              </a:rPr>
              <a:t>opiniones</a:t>
            </a:r>
            <a:r>
              <a:rPr kumimoji="0" lang="en-US" altLang="en-US" sz="1000" b="0" i="0" u="none" strike="noStrike" cap="none" normalizeH="0" baseline="0" dirty="0">
                <a:ln>
                  <a:noFill/>
                </a:ln>
                <a:effectLst/>
                <a:latin typeface="Arial" panose="020B0604020202020204" pitchFamily="34" charset="0"/>
              </a:rPr>
              <a:t> y puntos de vista </a:t>
            </a:r>
            <a:r>
              <a:rPr kumimoji="0" lang="en-US" altLang="en-US" sz="1000" b="0" i="0" u="none" strike="noStrike" cap="none" normalizeH="0" baseline="0" dirty="0" err="1">
                <a:ln>
                  <a:noFill/>
                </a:ln>
                <a:effectLst/>
                <a:latin typeface="Arial" panose="020B0604020202020204" pitchFamily="34" charset="0"/>
              </a:rPr>
              <a:t>expresados</a:t>
            </a:r>
            <a:r>
              <a:rPr kumimoji="0" lang="en-US" altLang="en-US" sz="1000" b="0" i="0" u="none" strike="noStrike" cap="none" normalizeH="0" baseline="0" dirty="0">
                <a:ln>
                  <a:noFill/>
                </a:ln>
                <a:effectLst/>
                <a:latin typeface="Arial" panose="020B0604020202020204" pitchFamily="34" charset="0"/>
              </a:rPr>
              <a:t> solo </a:t>
            </a:r>
            <a:r>
              <a:rPr kumimoji="0" lang="en-US" altLang="en-US" sz="1000" b="0" i="0" u="none" strike="noStrike" cap="none" normalizeH="0" baseline="0" dirty="0" err="1">
                <a:ln>
                  <a:noFill/>
                </a:ln>
                <a:effectLst/>
                <a:latin typeface="Arial" panose="020B0604020202020204" pitchFamily="34" charset="0"/>
              </a:rPr>
              <a:t>comprometen</a:t>
            </a:r>
            <a:r>
              <a:rPr kumimoji="0" lang="en-US" altLang="en-US" sz="1000" b="0" i="0" u="none" strike="noStrike" cap="none" normalizeH="0" baseline="0" dirty="0">
                <a:ln>
                  <a:noFill/>
                </a:ln>
                <a:effectLst/>
                <a:latin typeface="Arial" panose="020B0604020202020204" pitchFamily="34" charset="0"/>
              </a:rPr>
              <a:t> a </a:t>
            </a:r>
            <a:r>
              <a:rPr kumimoji="0" lang="en-US" altLang="en-US" sz="1000" b="0" i="0" u="none" strike="noStrike" cap="none" normalizeH="0" baseline="0" dirty="0" err="1">
                <a:ln>
                  <a:noFill/>
                </a:ln>
                <a:effectLst/>
                <a:latin typeface="Arial" panose="020B0604020202020204" pitchFamily="34" charset="0"/>
              </a:rPr>
              <a:t>su</a:t>
            </a:r>
            <a:r>
              <a:rPr kumimoji="0" lang="en-US" altLang="en-US" sz="1000" b="0" i="0" u="none" strike="noStrike" cap="none" normalizeH="0" baseline="0" dirty="0">
                <a:ln>
                  <a:noFill/>
                </a:ln>
                <a:effectLst/>
                <a:latin typeface="Arial" panose="020B0604020202020204" pitchFamily="34" charset="0"/>
              </a:rPr>
              <a:t>(s) </a:t>
            </a:r>
            <a:r>
              <a:rPr kumimoji="0" lang="en-US" altLang="en-US" sz="1000" b="0" i="0" u="none" strike="noStrike" cap="none" normalizeH="0" baseline="0" dirty="0" err="1">
                <a:ln>
                  <a:noFill/>
                </a:ln>
                <a:effectLst/>
                <a:latin typeface="Arial" panose="020B0604020202020204" pitchFamily="34" charset="0"/>
              </a:rPr>
              <a:t>autor</a:t>
            </a:r>
            <a:r>
              <a:rPr kumimoji="0" lang="en-US" altLang="en-US" sz="1000" b="0" i="0" u="none" strike="noStrike" cap="none" normalizeH="0" baseline="0" dirty="0">
                <a:ln>
                  <a:noFill/>
                </a:ln>
                <a:effectLst/>
                <a:latin typeface="Arial" panose="020B0604020202020204" pitchFamily="34" charset="0"/>
              </a:rPr>
              <a:t>(es) y no </a:t>
            </a:r>
            <a:r>
              <a:rPr kumimoji="0" lang="en-US" altLang="en-US" sz="1000" b="0" i="0" u="none" strike="noStrike" cap="none" normalizeH="0" baseline="0" dirty="0" err="1">
                <a:ln>
                  <a:noFill/>
                </a:ln>
                <a:effectLst/>
                <a:latin typeface="Arial" panose="020B0604020202020204" pitchFamily="34" charset="0"/>
              </a:rPr>
              <a:t>reflejan</a:t>
            </a:r>
            <a:r>
              <a:rPr kumimoji="0" lang="en-US" altLang="en-US" sz="1000" b="0" i="0" u="none" strike="noStrike" cap="none" normalizeH="0" baseline="0" dirty="0">
                <a:ln>
                  <a:noFill/>
                </a:ln>
                <a:effectLst/>
                <a:latin typeface="Arial" panose="020B0604020202020204" pitchFamily="34" charset="0"/>
              </a:rPr>
              <a:t> </a:t>
            </a:r>
            <a:r>
              <a:rPr kumimoji="0" lang="en-US" altLang="en-US" sz="1000" b="0" i="0" u="none" strike="noStrike" cap="none" normalizeH="0" baseline="0" dirty="0" err="1">
                <a:ln>
                  <a:noFill/>
                </a:ln>
                <a:effectLst/>
                <a:latin typeface="Arial" panose="020B0604020202020204" pitchFamily="34" charset="0"/>
              </a:rPr>
              <a:t>necesariamente</a:t>
            </a:r>
            <a:r>
              <a:rPr kumimoji="0" lang="en-US" altLang="en-US" sz="1000" b="0" i="0" u="none" strike="noStrike" cap="none" normalizeH="0" baseline="0" dirty="0">
                <a:ln>
                  <a:noFill/>
                </a:ln>
                <a:effectLst/>
                <a:latin typeface="Arial" panose="020B0604020202020204" pitchFamily="34" charset="0"/>
              </a:rPr>
              <a:t> </a:t>
            </a:r>
            <a:r>
              <a:rPr kumimoji="0" lang="en-US" altLang="en-US" sz="1000" b="0" i="0" u="none" strike="noStrike" cap="none" normalizeH="0" baseline="0" dirty="0" err="1">
                <a:ln>
                  <a:noFill/>
                </a:ln>
                <a:effectLst/>
                <a:latin typeface="Arial" panose="020B0604020202020204" pitchFamily="34" charset="0"/>
              </a:rPr>
              <a:t>los</a:t>
            </a:r>
            <a:r>
              <a:rPr kumimoji="0" lang="en-US" altLang="en-US" sz="1000" b="0" i="0" u="none" strike="noStrike" cap="none" normalizeH="0" baseline="0" dirty="0">
                <a:ln>
                  <a:noFill/>
                </a:ln>
                <a:effectLst/>
                <a:latin typeface="Arial" panose="020B0604020202020204" pitchFamily="34" charset="0"/>
              </a:rPr>
              <a:t> de la Unión Europea o </a:t>
            </a:r>
            <a:r>
              <a:rPr kumimoji="0" lang="en-US" altLang="en-US" sz="1000" b="0" i="0" u="none" strike="noStrike" cap="none" normalizeH="0" baseline="0" dirty="0" err="1">
                <a:ln>
                  <a:noFill/>
                </a:ln>
                <a:effectLst/>
                <a:latin typeface="Arial" panose="020B0604020202020204" pitchFamily="34" charset="0"/>
              </a:rPr>
              <a:t>los</a:t>
            </a:r>
            <a:r>
              <a:rPr kumimoji="0" lang="en-US" altLang="en-US" sz="1000" b="0" i="0" u="none" strike="noStrike" cap="none" normalizeH="0" baseline="0" dirty="0">
                <a:ln>
                  <a:noFill/>
                </a:ln>
                <a:effectLst/>
                <a:latin typeface="Arial" panose="020B0604020202020204" pitchFamily="34" charset="0"/>
              </a:rPr>
              <a:t> de la Agencia Ejecutiva Europea de </a:t>
            </a:r>
            <a:r>
              <a:rPr kumimoji="0" lang="en-US" altLang="en-US" sz="1000" b="0" i="0" u="none" strike="noStrike" cap="none" normalizeH="0" baseline="0" dirty="0" err="1">
                <a:ln>
                  <a:noFill/>
                </a:ln>
                <a:effectLst/>
                <a:latin typeface="Arial" panose="020B0604020202020204" pitchFamily="34" charset="0"/>
              </a:rPr>
              <a:t>Educación</a:t>
            </a:r>
            <a:r>
              <a:rPr kumimoji="0" lang="en-US" altLang="en-US" sz="1000" b="0" i="0" u="none" strike="noStrike" cap="none" normalizeH="0" baseline="0" dirty="0">
                <a:ln>
                  <a:noFill/>
                </a:ln>
                <a:effectLst/>
                <a:latin typeface="Arial" panose="020B0604020202020204" pitchFamily="34" charset="0"/>
              </a:rPr>
              <a:t> y Cultura (EACEA). Ni la Unión Europea </a:t>
            </a:r>
            <a:r>
              <a:rPr kumimoji="0" lang="en-US" altLang="en-US" sz="1000" b="0" i="0" u="none" strike="noStrike" cap="none" normalizeH="0" baseline="0" dirty="0" err="1">
                <a:ln>
                  <a:noFill/>
                </a:ln>
                <a:effectLst/>
                <a:latin typeface="Arial" panose="020B0604020202020204" pitchFamily="34" charset="0"/>
              </a:rPr>
              <a:t>ni</a:t>
            </a:r>
            <a:r>
              <a:rPr kumimoji="0" lang="en-US" altLang="en-US" sz="1000" b="0" i="0" u="none" strike="noStrike" cap="none" normalizeH="0" baseline="0" dirty="0">
                <a:ln>
                  <a:noFill/>
                </a:ln>
                <a:effectLst/>
                <a:latin typeface="Arial" panose="020B0604020202020204" pitchFamily="34" charset="0"/>
              </a:rPr>
              <a:t> la EACEA </a:t>
            </a:r>
            <a:r>
              <a:rPr kumimoji="0" lang="en-US" altLang="en-US" sz="1000" b="0" i="0" u="none" strike="noStrike" cap="none" normalizeH="0" baseline="0" dirty="0" err="1">
                <a:ln>
                  <a:noFill/>
                </a:ln>
                <a:effectLst/>
                <a:latin typeface="Arial" panose="020B0604020202020204" pitchFamily="34" charset="0"/>
              </a:rPr>
              <a:t>pueden</a:t>
            </a:r>
            <a:r>
              <a:rPr kumimoji="0" lang="en-US" altLang="en-US" sz="1000" b="0" i="0" u="none" strike="noStrike" cap="none" normalizeH="0" baseline="0" dirty="0">
                <a:ln>
                  <a:noFill/>
                </a:ln>
                <a:effectLst/>
                <a:latin typeface="Arial" panose="020B0604020202020204" pitchFamily="34" charset="0"/>
              </a:rPr>
              <a:t> ser </a:t>
            </a:r>
            <a:r>
              <a:rPr kumimoji="0" lang="en-US" altLang="en-US" sz="1000" b="0" i="0" u="none" strike="noStrike" cap="none" normalizeH="0" baseline="0" dirty="0" err="1">
                <a:ln>
                  <a:noFill/>
                </a:ln>
                <a:effectLst/>
                <a:latin typeface="Arial" panose="020B0604020202020204" pitchFamily="34" charset="0"/>
              </a:rPr>
              <a:t>considerados</a:t>
            </a:r>
            <a:r>
              <a:rPr kumimoji="0" lang="en-US" altLang="en-US" sz="1000" b="0" i="0" u="none" strike="noStrike" cap="none" normalizeH="0" baseline="0" dirty="0">
                <a:ln>
                  <a:noFill/>
                </a:ln>
                <a:effectLst/>
                <a:latin typeface="Arial" panose="020B0604020202020204" pitchFamily="34" charset="0"/>
              </a:rPr>
              <a:t> </a:t>
            </a:r>
            <a:r>
              <a:rPr kumimoji="0" lang="en-US" altLang="en-US" sz="1000" b="0" i="0" u="none" strike="noStrike" cap="none" normalizeH="0" baseline="0" dirty="0" err="1">
                <a:ln>
                  <a:noFill/>
                </a:ln>
                <a:effectLst/>
                <a:latin typeface="Arial" panose="020B0604020202020204" pitchFamily="34" charset="0"/>
              </a:rPr>
              <a:t>responsables</a:t>
            </a:r>
            <a:r>
              <a:rPr kumimoji="0" lang="en-US" altLang="en-US" sz="1000" b="0" i="0" u="none" strike="noStrike" cap="none" normalizeH="0" baseline="0" dirty="0">
                <a:ln>
                  <a:noFill/>
                </a:ln>
                <a:effectLst/>
                <a:latin typeface="Arial" panose="020B0604020202020204" pitchFamily="34" charset="0"/>
              </a:rPr>
              <a:t> de </a:t>
            </a:r>
            <a:r>
              <a:rPr kumimoji="0" lang="en-US" altLang="en-US" sz="1000" b="0" i="0" u="none" strike="noStrike" cap="none" normalizeH="0" baseline="0" dirty="0" err="1">
                <a:ln>
                  <a:noFill/>
                </a:ln>
                <a:effectLst/>
                <a:latin typeface="Arial" panose="020B0604020202020204" pitchFamily="34" charset="0"/>
              </a:rPr>
              <a:t>ellos</a:t>
            </a:r>
            <a:endParaRPr kumimoji="0" lang="en-US" altLang="en-US" sz="1000" b="0" i="0" u="none" strike="noStrike" cap="none" normalizeH="0" baseline="0" dirty="0">
              <a:ln>
                <a:noFill/>
              </a:ln>
              <a:effectLst/>
              <a:latin typeface="Arial" panose="020B0604020202020204"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91"/>
        <p:cNvGrpSpPr/>
        <p:nvPr/>
      </p:nvGrpSpPr>
      <p:grpSpPr>
        <a:xfrm>
          <a:off x="0" y="0"/>
          <a:ext cx="0" cy="0"/>
          <a:chOff x="0" y="0"/>
          <a:chExt cx="0" cy="0"/>
        </a:xfrm>
      </p:grpSpPr>
      <p:sp>
        <p:nvSpPr>
          <p:cNvPr id="292" name="Google Shape;292;p9"/>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rgbClr val="73B64B"/>
              </a:buClr>
              <a:buSzPts val="3600"/>
              <a:buNone/>
            </a:pPr>
            <a:r>
              <a:rPr lang="en-US"/>
              <a:t>OBJETIVOS</a:t>
            </a:r>
            <a:endParaRPr/>
          </a:p>
          <a:p>
            <a:pPr marL="0" lvl="0" indent="0" algn="l" rtl="0">
              <a:lnSpc>
                <a:spcPct val="90000"/>
              </a:lnSpc>
              <a:spcBef>
                <a:spcPts val="1000"/>
              </a:spcBef>
              <a:spcAft>
                <a:spcPts val="0"/>
              </a:spcAft>
              <a:buClr>
                <a:srgbClr val="73B64B"/>
              </a:buClr>
              <a:buSzPts val="3600"/>
              <a:buNone/>
            </a:pPr>
            <a:endParaRPr/>
          </a:p>
        </p:txBody>
      </p:sp>
      <p:sp>
        <p:nvSpPr>
          <p:cNvPr id="293" name="Google Shape;293;p9"/>
          <p:cNvSpPr txBox="1">
            <a:spLocks noGrp="1"/>
          </p:cNvSpPr>
          <p:nvPr>
            <p:ph type="body" idx="2"/>
          </p:nvPr>
        </p:nvSpPr>
        <p:spPr>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None/>
            </a:pPr>
            <a:r>
              <a:rPr lang="en-US">
                <a:solidFill>
                  <a:srgbClr val="000000"/>
                </a:solidFill>
              </a:rPr>
              <a:t>En este módulo de nuestro estudio, aprenderá por qué es importante crear alianzas comunitarias para el desarrollo sostenible.</a:t>
            </a:r>
            <a:endParaRPr>
              <a:solidFill>
                <a:srgbClr val="000000"/>
              </a:solidFill>
            </a:endParaRPr>
          </a:p>
          <a:p>
            <a:pPr marL="0" lvl="0" indent="0" algn="just" rtl="0">
              <a:spcBef>
                <a:spcPts val="0"/>
              </a:spcBef>
              <a:spcAft>
                <a:spcPts val="0"/>
              </a:spcAft>
              <a:buNone/>
            </a:pPr>
            <a:endParaRPr>
              <a:solidFill>
                <a:srgbClr val="000000"/>
              </a:solidFill>
            </a:endParaRPr>
          </a:p>
          <a:p>
            <a:pPr marL="0" lvl="0" indent="0" algn="just" rtl="0">
              <a:spcBef>
                <a:spcPts val="0"/>
              </a:spcBef>
              <a:spcAft>
                <a:spcPts val="0"/>
              </a:spcAft>
              <a:buNone/>
            </a:pPr>
            <a:r>
              <a:rPr lang="en-US">
                <a:solidFill>
                  <a:srgbClr val="000000"/>
                </a:solidFill>
              </a:rPr>
              <a:t>A continuación, describiremos los principales objetivos y la importancia de dichas alianzas para las empresas.</a:t>
            </a:r>
            <a:endParaRPr>
              <a:solidFill>
                <a:srgbClr val="000000"/>
              </a:solidFill>
            </a:endParaRPr>
          </a:p>
          <a:p>
            <a:pPr marL="0" lvl="0" indent="0" algn="just" rtl="0">
              <a:lnSpc>
                <a:spcPct val="103333"/>
              </a:lnSpc>
              <a:spcBef>
                <a:spcPts val="0"/>
              </a:spcBef>
              <a:spcAft>
                <a:spcPts val="0"/>
              </a:spcAft>
              <a:buClr>
                <a:srgbClr val="000000"/>
              </a:buClr>
              <a:buSzPts val="2400"/>
              <a:buNone/>
            </a:pPr>
            <a:endParaRPr>
              <a:solidFill>
                <a:srgbClr val="000000"/>
              </a:solidFill>
            </a:endParaRPr>
          </a:p>
        </p:txBody>
      </p:sp>
      <p:sp>
        <p:nvSpPr>
          <p:cNvPr id="294" name="Google Shape;294;p9"/>
          <p:cNvSpPr txBox="1"/>
          <p:nvPr/>
        </p:nvSpPr>
        <p:spPr>
          <a:xfrm>
            <a:off x="777039" y="2276560"/>
            <a:ext cx="4539240" cy="496326"/>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rgbClr val="73B64B"/>
              </a:buClr>
              <a:buSzPts val="2800"/>
              <a:buFont typeface="Arial"/>
              <a:buNone/>
            </a:pPr>
            <a:endParaRPr sz="2800" b="0" i="0" u="none" strike="noStrike" cap="none">
              <a:solidFill>
                <a:srgbClr val="FF0000"/>
              </a:solidFill>
              <a:latin typeface="Calibri"/>
              <a:ea typeface="Calibri"/>
              <a:cs typeface="Calibri"/>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07"/>
        <p:cNvGrpSpPr/>
        <p:nvPr/>
      </p:nvGrpSpPr>
      <p:grpSpPr>
        <a:xfrm>
          <a:off x="0" y="0"/>
          <a:ext cx="0" cy="0"/>
          <a:chOff x="0" y="0"/>
          <a:chExt cx="0" cy="0"/>
        </a:xfrm>
      </p:grpSpPr>
      <p:sp>
        <p:nvSpPr>
          <p:cNvPr id="309" name="Google Shape;309;p11"/>
          <p:cNvSpPr txBox="1">
            <a:spLocks noGrp="1"/>
          </p:cNvSpPr>
          <p:nvPr>
            <p:ph type="body" idx="1"/>
          </p:nvPr>
        </p:nvSpPr>
        <p:spPr>
          <a:xfrm>
            <a:off x="7630824" y="990923"/>
            <a:ext cx="2066906" cy="582221"/>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9600"/>
              <a:buNone/>
            </a:pPr>
            <a:r>
              <a:rPr lang="en-US"/>
              <a:t>02</a:t>
            </a:r>
            <a:endParaRPr/>
          </a:p>
        </p:txBody>
      </p:sp>
      <p:sp>
        <p:nvSpPr>
          <p:cNvPr id="310" name="Google Shape;310;p11"/>
          <p:cNvSpPr/>
          <p:nvPr/>
        </p:nvSpPr>
        <p:spPr>
          <a:xfrm>
            <a:off x="5722297" y="4461934"/>
            <a:ext cx="5608740" cy="125262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Montserrat"/>
              <a:ea typeface="Montserrat"/>
              <a:cs typeface="Montserrat"/>
              <a:sym typeface="Montserrat"/>
            </a:endParaRPr>
          </a:p>
        </p:txBody>
      </p:sp>
      <p:sp>
        <p:nvSpPr>
          <p:cNvPr id="311" name="Google Shape;311;p11"/>
          <p:cNvSpPr txBox="1"/>
          <p:nvPr/>
        </p:nvSpPr>
        <p:spPr>
          <a:xfrm>
            <a:off x="5906325" y="4850852"/>
            <a:ext cx="5608800" cy="1200600"/>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Clr>
                <a:srgbClr val="000000"/>
              </a:buClr>
              <a:buSzPts val="3600"/>
              <a:buFont typeface="Arial"/>
              <a:buNone/>
            </a:pPr>
            <a:r>
              <a:rPr lang="en-US" sz="3600" b="1">
                <a:solidFill>
                  <a:srgbClr val="73B64B"/>
                </a:solidFill>
                <a:latin typeface="Calibri"/>
                <a:ea typeface="Calibri"/>
                <a:cs typeface="Calibri"/>
                <a:sym typeface="Calibri"/>
              </a:rPr>
              <a:t>ALIANZAS COMUNITARIAS</a:t>
            </a:r>
            <a:endParaRPr sz="3600" b="1">
              <a:solidFill>
                <a:srgbClr val="73B64B"/>
              </a:solidFill>
              <a:latin typeface="Calibri"/>
              <a:ea typeface="Calibri"/>
              <a:cs typeface="Calibri"/>
              <a:sym typeface="Calibri"/>
            </a:endParaRPr>
          </a:p>
          <a:p>
            <a:pPr marL="0" marR="0" lvl="0" indent="0" algn="l" rtl="0">
              <a:lnSpc>
                <a:spcPct val="100000"/>
              </a:lnSpc>
              <a:spcBef>
                <a:spcPts val="0"/>
              </a:spcBef>
              <a:spcAft>
                <a:spcPts val="0"/>
              </a:spcAft>
              <a:buClr>
                <a:srgbClr val="000000"/>
              </a:buClr>
              <a:buSzPts val="3600"/>
              <a:buFont typeface="Arial"/>
              <a:buNone/>
            </a:pPr>
            <a:endParaRPr sz="3600" b="1">
              <a:solidFill>
                <a:srgbClr val="73B64B"/>
              </a:solidFill>
              <a:latin typeface="Calibri"/>
              <a:ea typeface="Calibri"/>
              <a:cs typeface="Calibri"/>
              <a:sym typeface="Calibri"/>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15"/>
        <p:cNvGrpSpPr/>
        <p:nvPr/>
      </p:nvGrpSpPr>
      <p:grpSpPr>
        <a:xfrm>
          <a:off x="0" y="0"/>
          <a:ext cx="0" cy="0"/>
          <a:chOff x="0" y="0"/>
          <a:chExt cx="0" cy="0"/>
        </a:xfrm>
      </p:grpSpPr>
      <p:sp>
        <p:nvSpPr>
          <p:cNvPr id="316" name="Google Shape;316;p12"/>
          <p:cNvSpPr txBox="1">
            <a:spLocks noGrp="1"/>
          </p:cNvSpPr>
          <p:nvPr>
            <p:ph type="body" idx="1"/>
          </p:nvPr>
        </p:nvSpPr>
        <p:spPr>
          <a:xfrm>
            <a:off x="4912293" y="464127"/>
            <a:ext cx="6562677" cy="33941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73B64B"/>
              </a:buClr>
              <a:buSzPts val="2400"/>
              <a:buNone/>
            </a:pPr>
            <a:r>
              <a:rPr lang="en-US"/>
              <a:t>Comprensión de las necesidades y desafíos locales</a:t>
            </a:r>
            <a:endParaRPr/>
          </a:p>
        </p:txBody>
      </p:sp>
      <p:sp>
        <p:nvSpPr>
          <p:cNvPr id="317" name="Google Shape;317;p12"/>
          <p:cNvSpPr txBox="1">
            <a:spLocks noGrp="1"/>
          </p:cNvSpPr>
          <p:nvPr>
            <p:ph type="body" idx="3"/>
          </p:nvPr>
        </p:nvSpPr>
        <p:spPr>
          <a:xfrm>
            <a:off x="3880331" y="231620"/>
            <a:ext cx="1232765" cy="955625"/>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chemeClr val="lt1"/>
              </a:buClr>
              <a:buSzPts val="4400"/>
              <a:buNone/>
            </a:pPr>
            <a:r>
              <a:rPr lang="en-US"/>
              <a:t>01</a:t>
            </a:r>
            <a:endParaRPr/>
          </a:p>
        </p:txBody>
      </p:sp>
      <p:sp>
        <p:nvSpPr>
          <p:cNvPr id="318" name="Google Shape;318;p12"/>
          <p:cNvSpPr txBox="1">
            <a:spLocks noGrp="1"/>
          </p:cNvSpPr>
          <p:nvPr>
            <p:ph type="body" idx="4"/>
          </p:nvPr>
        </p:nvSpPr>
        <p:spPr>
          <a:xfrm>
            <a:off x="4912292" y="1409060"/>
            <a:ext cx="6562677" cy="33941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73B64B"/>
              </a:buClr>
              <a:buSzPts val="2400"/>
              <a:buNone/>
            </a:pPr>
            <a:r>
              <a:rPr lang="en-US"/>
              <a:t>Generando confianza</a:t>
            </a:r>
            <a:endParaRPr/>
          </a:p>
        </p:txBody>
      </p:sp>
      <p:sp>
        <p:nvSpPr>
          <p:cNvPr id="319" name="Google Shape;319;p12"/>
          <p:cNvSpPr txBox="1">
            <a:spLocks noGrp="1"/>
          </p:cNvSpPr>
          <p:nvPr>
            <p:ph type="body" idx="6"/>
          </p:nvPr>
        </p:nvSpPr>
        <p:spPr>
          <a:xfrm>
            <a:off x="4927800" y="2347825"/>
            <a:ext cx="6782400" cy="5583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Font typeface="Arial"/>
              <a:buNone/>
            </a:pPr>
            <a:r>
              <a:rPr lang="en-US">
                <a:solidFill>
                  <a:srgbClr val="6AA84F"/>
                </a:solidFill>
              </a:rPr>
              <a:t>Apoyando el desarrollo de las comunidades locales</a:t>
            </a:r>
            <a:endParaRPr>
              <a:solidFill>
                <a:srgbClr val="6AA84F"/>
              </a:solidFill>
            </a:endParaRPr>
          </a:p>
        </p:txBody>
      </p:sp>
      <p:sp>
        <p:nvSpPr>
          <p:cNvPr id="320" name="Google Shape;320;p12"/>
          <p:cNvSpPr txBox="1">
            <a:spLocks noGrp="1"/>
          </p:cNvSpPr>
          <p:nvPr>
            <p:ph type="body" idx="9"/>
          </p:nvPr>
        </p:nvSpPr>
        <p:spPr>
          <a:xfrm>
            <a:off x="3918849" y="1197741"/>
            <a:ext cx="1232765" cy="955625"/>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chemeClr val="lt1"/>
              </a:buClr>
              <a:buSzPts val="4400"/>
              <a:buNone/>
            </a:pPr>
            <a:r>
              <a:rPr lang="en-US"/>
              <a:t>02</a:t>
            </a:r>
            <a:endParaRPr/>
          </a:p>
        </p:txBody>
      </p:sp>
      <p:sp>
        <p:nvSpPr>
          <p:cNvPr id="321" name="Google Shape;321;p12"/>
          <p:cNvSpPr txBox="1">
            <a:spLocks noGrp="1"/>
          </p:cNvSpPr>
          <p:nvPr>
            <p:ph type="body" idx="13"/>
          </p:nvPr>
        </p:nvSpPr>
        <p:spPr>
          <a:xfrm>
            <a:off x="3918849" y="2124961"/>
            <a:ext cx="1232765" cy="955625"/>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chemeClr val="lt1"/>
              </a:buClr>
              <a:buSzPts val="4400"/>
              <a:buNone/>
            </a:pPr>
            <a:r>
              <a:rPr lang="en-US"/>
              <a:t>03</a:t>
            </a:r>
            <a:endParaRPr/>
          </a:p>
        </p:txBody>
      </p:sp>
      <p:sp>
        <p:nvSpPr>
          <p:cNvPr id="322" name="Google Shape;322;p12"/>
          <p:cNvSpPr/>
          <p:nvPr/>
        </p:nvSpPr>
        <p:spPr>
          <a:xfrm>
            <a:off x="3880331" y="1148014"/>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323" name="Google Shape;323;p12"/>
          <p:cNvSpPr/>
          <p:nvPr/>
        </p:nvSpPr>
        <p:spPr>
          <a:xfrm>
            <a:off x="3880331" y="2183049"/>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324" name="Google Shape;324;p12"/>
          <p:cNvSpPr/>
          <p:nvPr/>
        </p:nvSpPr>
        <p:spPr>
          <a:xfrm>
            <a:off x="3880331" y="3065205"/>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325" name="Google Shape;325;p12"/>
          <p:cNvSpPr txBox="1"/>
          <p:nvPr/>
        </p:nvSpPr>
        <p:spPr>
          <a:xfrm>
            <a:off x="4912300" y="3265100"/>
            <a:ext cx="6798000" cy="339300"/>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3B64B"/>
              </a:buClr>
              <a:buSzPts val="2400"/>
              <a:buFont typeface="Arial"/>
              <a:buNone/>
            </a:pPr>
            <a:r>
              <a:rPr lang="en-US" sz="2400" b="1">
                <a:solidFill>
                  <a:srgbClr val="73B64B"/>
                </a:solidFill>
                <a:latin typeface="Calibri"/>
                <a:ea typeface="Calibri"/>
                <a:cs typeface="Calibri"/>
                <a:sym typeface="Calibri"/>
              </a:rPr>
              <a:t>Responsabilidad compartida por el medioambiente</a:t>
            </a:r>
            <a:endParaRPr sz="1400" b="0" i="0" u="none" strike="noStrike" cap="none">
              <a:solidFill>
                <a:srgbClr val="000000"/>
              </a:solidFill>
              <a:latin typeface="Arial"/>
              <a:ea typeface="Arial"/>
              <a:cs typeface="Arial"/>
              <a:sym typeface="Arial"/>
            </a:endParaRPr>
          </a:p>
        </p:txBody>
      </p:sp>
      <p:sp>
        <p:nvSpPr>
          <p:cNvPr id="326" name="Google Shape;326;p12"/>
          <p:cNvSpPr txBox="1"/>
          <p:nvPr/>
        </p:nvSpPr>
        <p:spPr>
          <a:xfrm>
            <a:off x="3880331" y="3032599"/>
            <a:ext cx="1232765" cy="955625"/>
          </a:xfrm>
          <a:prstGeom prst="rect">
            <a:avLst/>
          </a:prstGeom>
          <a:noFill/>
          <a:ln>
            <a:noFill/>
          </a:ln>
        </p:spPr>
        <p:txBody>
          <a:bodyPr spcFirstLastPara="1" wrap="square" lIns="91425" tIns="45700" rIns="91425" bIns="45700" anchor="t" anchorCtr="0">
            <a:noAutofit/>
          </a:bodyPr>
          <a:lstStyle/>
          <a:p>
            <a:pPr marL="0" marR="0" lvl="0" indent="0" algn="l" rtl="0">
              <a:lnSpc>
                <a:spcPct val="130000"/>
              </a:lnSpc>
              <a:spcBef>
                <a:spcPts val="0"/>
              </a:spcBef>
              <a:spcAft>
                <a:spcPts val="0"/>
              </a:spcAft>
              <a:buClr>
                <a:schemeClr val="lt1"/>
              </a:buClr>
              <a:buSzPts val="4400"/>
              <a:buFont typeface="Arial"/>
              <a:buNone/>
            </a:pPr>
            <a:r>
              <a:rPr lang="en-US" sz="4400" b="1" i="0" u="none" strike="noStrike" cap="none">
                <a:solidFill>
                  <a:schemeClr val="lt1"/>
                </a:solidFill>
                <a:latin typeface="Calibri"/>
                <a:ea typeface="Calibri"/>
                <a:cs typeface="Calibri"/>
                <a:sym typeface="Calibri"/>
              </a:rPr>
              <a:t>04</a:t>
            </a:r>
            <a:endParaRPr sz="1400" b="0" i="0" u="none" strike="noStrike" cap="none">
              <a:solidFill>
                <a:srgbClr val="000000"/>
              </a:solidFill>
              <a:latin typeface="Arial"/>
              <a:ea typeface="Arial"/>
              <a:cs typeface="Arial"/>
              <a:sym typeface="Arial"/>
            </a:endParaRPr>
          </a:p>
        </p:txBody>
      </p:sp>
      <p:sp>
        <p:nvSpPr>
          <p:cNvPr id="327" name="Google Shape;327;p12"/>
          <p:cNvSpPr txBox="1"/>
          <p:nvPr/>
        </p:nvSpPr>
        <p:spPr>
          <a:xfrm>
            <a:off x="4912292" y="4210039"/>
            <a:ext cx="6562677" cy="33941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3B64B"/>
              </a:buClr>
              <a:buSzPts val="2400"/>
              <a:buFont typeface="Arial"/>
              <a:buNone/>
            </a:pPr>
            <a:r>
              <a:rPr lang="en-US" sz="2400" b="1" i="0" u="none" strike="noStrike" cap="none">
                <a:solidFill>
                  <a:srgbClr val="73B64B"/>
                </a:solidFill>
                <a:latin typeface="Calibri"/>
                <a:ea typeface="Calibri"/>
                <a:cs typeface="Calibri"/>
                <a:sym typeface="Calibri"/>
              </a:rPr>
              <a:t>Crea</a:t>
            </a:r>
            <a:r>
              <a:rPr lang="en-US" sz="2400" b="1">
                <a:solidFill>
                  <a:srgbClr val="73B64B"/>
                </a:solidFill>
                <a:latin typeface="Calibri"/>
                <a:ea typeface="Calibri"/>
                <a:cs typeface="Calibri"/>
                <a:sym typeface="Calibri"/>
              </a:rPr>
              <a:t>r soluciones innovadoras</a:t>
            </a:r>
            <a:endParaRPr sz="2400" b="1" i="0" u="none" strike="noStrike" cap="none">
              <a:solidFill>
                <a:srgbClr val="73B64B"/>
              </a:solidFill>
              <a:latin typeface="Calibri"/>
              <a:ea typeface="Calibri"/>
              <a:cs typeface="Calibri"/>
              <a:sym typeface="Calibri"/>
            </a:endParaRPr>
          </a:p>
        </p:txBody>
      </p:sp>
      <p:sp>
        <p:nvSpPr>
          <p:cNvPr id="328" name="Google Shape;328;p12"/>
          <p:cNvSpPr txBox="1"/>
          <p:nvPr/>
        </p:nvSpPr>
        <p:spPr>
          <a:xfrm>
            <a:off x="4927790" y="5148801"/>
            <a:ext cx="6562677" cy="339415"/>
          </a:xfrm>
          <a:prstGeom prst="rect">
            <a:avLst/>
          </a:prstGeom>
          <a:no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73B64B"/>
              </a:buClr>
              <a:buSzPts val="2400"/>
              <a:buFont typeface="Arial"/>
              <a:buNone/>
            </a:pPr>
            <a:r>
              <a:rPr lang="en-US" sz="2400" b="1" i="0" u="none" strike="noStrike" cap="none">
                <a:solidFill>
                  <a:srgbClr val="73B64B"/>
                </a:solidFill>
                <a:latin typeface="Calibri"/>
                <a:ea typeface="Calibri"/>
                <a:cs typeface="Calibri"/>
                <a:sym typeface="Calibri"/>
              </a:rPr>
              <a:t>Co-crea</a:t>
            </a:r>
            <a:r>
              <a:rPr lang="en-US" sz="2400" b="1">
                <a:solidFill>
                  <a:srgbClr val="73B64B"/>
                </a:solidFill>
                <a:latin typeface="Calibri"/>
                <a:ea typeface="Calibri"/>
                <a:cs typeface="Calibri"/>
                <a:sym typeface="Calibri"/>
              </a:rPr>
              <a:t>ción de valores sociales</a:t>
            </a:r>
            <a:endParaRPr sz="1400" b="0" i="0" u="none" strike="noStrike" cap="none">
              <a:solidFill>
                <a:srgbClr val="000000"/>
              </a:solidFill>
              <a:latin typeface="Arial"/>
              <a:ea typeface="Arial"/>
              <a:cs typeface="Arial"/>
              <a:sym typeface="Arial"/>
            </a:endParaRPr>
          </a:p>
        </p:txBody>
      </p:sp>
      <p:sp>
        <p:nvSpPr>
          <p:cNvPr id="329" name="Google Shape;329;p12"/>
          <p:cNvSpPr txBox="1"/>
          <p:nvPr/>
        </p:nvSpPr>
        <p:spPr>
          <a:xfrm>
            <a:off x="3918849" y="3998720"/>
            <a:ext cx="1232765" cy="955625"/>
          </a:xfrm>
          <a:prstGeom prst="rect">
            <a:avLst/>
          </a:prstGeom>
          <a:noFill/>
          <a:ln>
            <a:noFill/>
          </a:ln>
        </p:spPr>
        <p:txBody>
          <a:bodyPr spcFirstLastPara="1" wrap="square" lIns="91425" tIns="45700" rIns="91425" bIns="45700" anchor="t" anchorCtr="0">
            <a:noAutofit/>
          </a:bodyPr>
          <a:lstStyle/>
          <a:p>
            <a:pPr marL="0" marR="0" lvl="0" indent="0" algn="l" rtl="0">
              <a:lnSpc>
                <a:spcPct val="130000"/>
              </a:lnSpc>
              <a:spcBef>
                <a:spcPts val="0"/>
              </a:spcBef>
              <a:spcAft>
                <a:spcPts val="0"/>
              </a:spcAft>
              <a:buClr>
                <a:schemeClr val="lt1"/>
              </a:buClr>
              <a:buSzPts val="4400"/>
              <a:buFont typeface="Arial"/>
              <a:buNone/>
            </a:pPr>
            <a:r>
              <a:rPr lang="en-US" sz="4400" b="1" i="0" u="none" strike="noStrike" cap="none">
                <a:solidFill>
                  <a:schemeClr val="lt1"/>
                </a:solidFill>
                <a:latin typeface="Calibri"/>
                <a:ea typeface="Calibri"/>
                <a:cs typeface="Calibri"/>
                <a:sym typeface="Calibri"/>
              </a:rPr>
              <a:t>05</a:t>
            </a:r>
            <a:endParaRPr sz="1400" b="0" i="0" u="none" strike="noStrike" cap="none">
              <a:solidFill>
                <a:srgbClr val="000000"/>
              </a:solidFill>
              <a:latin typeface="Arial"/>
              <a:ea typeface="Arial"/>
              <a:cs typeface="Arial"/>
              <a:sym typeface="Arial"/>
            </a:endParaRPr>
          </a:p>
        </p:txBody>
      </p:sp>
      <p:sp>
        <p:nvSpPr>
          <p:cNvPr id="330" name="Google Shape;330;p12"/>
          <p:cNvSpPr txBox="1"/>
          <p:nvPr/>
        </p:nvSpPr>
        <p:spPr>
          <a:xfrm>
            <a:off x="3918849" y="4925940"/>
            <a:ext cx="1232765" cy="955625"/>
          </a:xfrm>
          <a:prstGeom prst="rect">
            <a:avLst/>
          </a:prstGeom>
          <a:noFill/>
          <a:ln>
            <a:noFill/>
          </a:ln>
        </p:spPr>
        <p:txBody>
          <a:bodyPr spcFirstLastPara="1" wrap="square" lIns="91425" tIns="45700" rIns="91425" bIns="45700" anchor="t" anchorCtr="0">
            <a:noAutofit/>
          </a:bodyPr>
          <a:lstStyle/>
          <a:p>
            <a:pPr marL="0" marR="0" lvl="0" indent="0" algn="l" rtl="0">
              <a:lnSpc>
                <a:spcPct val="130000"/>
              </a:lnSpc>
              <a:spcBef>
                <a:spcPts val="0"/>
              </a:spcBef>
              <a:spcAft>
                <a:spcPts val="0"/>
              </a:spcAft>
              <a:buClr>
                <a:schemeClr val="lt1"/>
              </a:buClr>
              <a:buSzPts val="4400"/>
              <a:buFont typeface="Arial"/>
              <a:buNone/>
            </a:pPr>
            <a:r>
              <a:rPr lang="en-US" sz="4400" b="1" i="0" u="none" strike="noStrike" cap="none">
                <a:solidFill>
                  <a:schemeClr val="lt1"/>
                </a:solidFill>
                <a:latin typeface="Calibri"/>
                <a:ea typeface="Calibri"/>
                <a:cs typeface="Calibri"/>
                <a:sym typeface="Calibri"/>
              </a:rPr>
              <a:t>06</a:t>
            </a:r>
            <a:endParaRPr sz="1400" b="0" i="0" u="none" strike="noStrike" cap="none">
              <a:solidFill>
                <a:srgbClr val="000000"/>
              </a:solidFill>
              <a:latin typeface="Arial"/>
              <a:ea typeface="Arial"/>
              <a:cs typeface="Arial"/>
              <a:sym typeface="Arial"/>
            </a:endParaRPr>
          </a:p>
        </p:txBody>
      </p:sp>
      <p:sp>
        <p:nvSpPr>
          <p:cNvPr id="331" name="Google Shape;331;p12"/>
          <p:cNvSpPr/>
          <p:nvPr/>
        </p:nvSpPr>
        <p:spPr>
          <a:xfrm>
            <a:off x="3880331" y="3948993"/>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332" name="Google Shape;332;p12"/>
          <p:cNvSpPr/>
          <p:nvPr/>
        </p:nvSpPr>
        <p:spPr>
          <a:xfrm>
            <a:off x="3880331" y="4984028"/>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333" name="Google Shape;333;p12"/>
          <p:cNvSpPr/>
          <p:nvPr/>
        </p:nvSpPr>
        <p:spPr>
          <a:xfrm>
            <a:off x="3880331" y="5866184"/>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38"/>
        <p:cNvGrpSpPr/>
        <p:nvPr/>
      </p:nvGrpSpPr>
      <p:grpSpPr>
        <a:xfrm>
          <a:off x="0" y="0"/>
          <a:ext cx="0" cy="0"/>
          <a:chOff x="0" y="0"/>
          <a:chExt cx="0" cy="0"/>
        </a:xfrm>
      </p:grpSpPr>
      <p:sp>
        <p:nvSpPr>
          <p:cNvPr id="339" name="Google Shape;339;p13"/>
          <p:cNvSpPr txBox="1">
            <a:spLocks noGrp="1"/>
          </p:cNvSpPr>
          <p:nvPr>
            <p:ph type="body" idx="1"/>
          </p:nvPr>
        </p:nvSpPr>
        <p:spPr>
          <a:xfrm>
            <a:off x="904856" y="826894"/>
            <a:ext cx="10479218" cy="80365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Comprensión de las necesidades y desafíos locales</a:t>
            </a:r>
            <a:endParaRPr/>
          </a:p>
          <a:p>
            <a:pPr marL="0" lvl="0" indent="0" algn="l" rtl="0">
              <a:lnSpc>
                <a:spcPct val="90000"/>
              </a:lnSpc>
              <a:spcBef>
                <a:spcPts val="1000"/>
              </a:spcBef>
              <a:spcAft>
                <a:spcPts val="0"/>
              </a:spcAft>
              <a:buClr>
                <a:schemeClr val="lt1"/>
              </a:buClr>
              <a:buSzPts val="3600"/>
              <a:buNone/>
            </a:pPr>
            <a:endParaRPr/>
          </a:p>
        </p:txBody>
      </p:sp>
      <p:sp>
        <p:nvSpPr>
          <p:cNvPr id="340" name="Google Shape;340;p13"/>
          <p:cNvSpPr txBox="1">
            <a:spLocks noGrp="1"/>
          </p:cNvSpPr>
          <p:nvPr>
            <p:ph type="body" idx="2"/>
          </p:nvPr>
        </p:nvSpPr>
        <p:spPr>
          <a:xfrm>
            <a:off x="904856" y="2457445"/>
            <a:ext cx="10479218" cy="3781929"/>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None/>
            </a:pPr>
            <a:r>
              <a:rPr lang="en-US">
                <a:solidFill>
                  <a:srgbClr val="000000"/>
                </a:solidFill>
              </a:rPr>
              <a:t>Comprender las necesidades y los desafíos de la comunidad local es un elemento clave para construir alianzas comunitarias efectivas en el contexto del desarrollo sostenible.</a:t>
            </a:r>
            <a:endParaRPr>
              <a:solidFill>
                <a:srgbClr val="000000"/>
              </a:solidFill>
            </a:endParaRPr>
          </a:p>
          <a:p>
            <a:pPr marL="228600" lvl="0" indent="-228600" algn="just" rtl="0">
              <a:spcBef>
                <a:spcPts val="0"/>
              </a:spcBef>
              <a:spcAft>
                <a:spcPts val="0"/>
              </a:spcAft>
              <a:buNone/>
            </a:pPr>
            <a:endParaRPr>
              <a:solidFill>
                <a:srgbClr val="000000"/>
              </a:solidFill>
            </a:endParaRPr>
          </a:p>
          <a:p>
            <a:pPr marL="228600" lvl="0" indent="-228600" algn="just" rtl="0">
              <a:spcBef>
                <a:spcPts val="0"/>
              </a:spcBef>
              <a:spcAft>
                <a:spcPts val="0"/>
              </a:spcAft>
              <a:buNone/>
            </a:pPr>
            <a:r>
              <a:rPr lang="en-US">
                <a:solidFill>
                  <a:srgbClr val="000000"/>
                </a:solidFill>
              </a:rPr>
              <a:t>Regla principal:</a:t>
            </a:r>
            <a:endParaRPr>
              <a:solidFill>
                <a:srgbClr val="000000"/>
              </a:solidFill>
            </a:endParaRPr>
          </a:p>
          <a:p>
            <a:pPr marL="228600" lvl="0" indent="-228600" algn="just" rtl="0">
              <a:lnSpc>
                <a:spcPct val="103333"/>
              </a:lnSpc>
              <a:spcBef>
                <a:spcPts val="0"/>
              </a:spcBef>
              <a:spcAft>
                <a:spcPts val="0"/>
              </a:spcAft>
              <a:buClr>
                <a:srgbClr val="000000"/>
              </a:buClr>
              <a:buSzPts val="2400"/>
              <a:buNone/>
            </a:pPr>
            <a:endParaRPr>
              <a:solidFill>
                <a:srgbClr val="000000"/>
              </a:solidFill>
            </a:endParaRPr>
          </a:p>
          <a:p>
            <a:pPr marL="457200" lvl="0" indent="-381000" algn="just" rtl="0">
              <a:spcBef>
                <a:spcPts val="0"/>
              </a:spcBef>
              <a:spcAft>
                <a:spcPts val="0"/>
              </a:spcAft>
              <a:buClr>
                <a:srgbClr val="73B64B"/>
              </a:buClr>
              <a:buSzPts val="2400"/>
              <a:buFont typeface="Noto Sans Symbols"/>
              <a:buChar char="⮚"/>
            </a:pPr>
            <a:r>
              <a:rPr lang="en-US">
                <a:solidFill>
                  <a:srgbClr val="73B64B"/>
                </a:solidFill>
              </a:rPr>
              <a:t>Organización de reuniones periódicas,</a:t>
            </a:r>
            <a:endParaRPr>
              <a:solidFill>
                <a:srgbClr val="73B64B"/>
              </a:solidFill>
            </a:endParaRPr>
          </a:p>
          <a:p>
            <a:pPr marL="457200" lvl="0" indent="-381000" algn="just" rtl="0">
              <a:spcBef>
                <a:spcPts val="0"/>
              </a:spcBef>
              <a:spcAft>
                <a:spcPts val="0"/>
              </a:spcAft>
              <a:buClr>
                <a:srgbClr val="73B64B"/>
              </a:buClr>
              <a:buSzPts val="2400"/>
              <a:buFont typeface="Noto Sans Symbols"/>
              <a:buChar char="⮚"/>
            </a:pPr>
            <a:r>
              <a:rPr lang="en-US">
                <a:solidFill>
                  <a:srgbClr val="73B64B"/>
                </a:solidFill>
              </a:rPr>
              <a:t>Análisis eficaz de datos, incluidos datos demográficos y económicos,</a:t>
            </a:r>
            <a:endParaRPr>
              <a:solidFill>
                <a:srgbClr val="73B64B"/>
              </a:solidFill>
            </a:endParaRPr>
          </a:p>
          <a:p>
            <a:pPr marL="457200" lvl="0" indent="-381000" algn="just" rtl="0">
              <a:spcBef>
                <a:spcPts val="0"/>
              </a:spcBef>
              <a:spcAft>
                <a:spcPts val="0"/>
              </a:spcAft>
              <a:buClr>
                <a:srgbClr val="73B64B"/>
              </a:buClr>
              <a:buSzPts val="2400"/>
              <a:buFont typeface="Noto Sans Symbols"/>
              <a:buChar char="⮚"/>
            </a:pPr>
            <a:r>
              <a:rPr lang="en-US">
                <a:solidFill>
                  <a:srgbClr val="73B64B"/>
                </a:solidFill>
              </a:rPr>
              <a:t>Cooperación con líderes locales,</a:t>
            </a:r>
            <a:endParaRPr>
              <a:solidFill>
                <a:srgbClr val="73B64B"/>
              </a:solidFill>
            </a:endParaRPr>
          </a:p>
          <a:p>
            <a:pPr marL="457200" lvl="0" indent="-381000" algn="just" rtl="0">
              <a:spcBef>
                <a:spcPts val="0"/>
              </a:spcBef>
              <a:spcAft>
                <a:spcPts val="0"/>
              </a:spcAft>
              <a:buClr>
                <a:srgbClr val="73B64B"/>
              </a:buClr>
              <a:buSzPts val="2400"/>
              <a:buFont typeface="Noto Sans Symbols"/>
              <a:buChar char="⮚"/>
            </a:pPr>
            <a:r>
              <a:rPr lang="en-US">
                <a:solidFill>
                  <a:srgbClr val="73B64B"/>
                </a:solidFill>
              </a:rPr>
              <a:t>Presencia en los medios de comunicación y redes sociales.</a:t>
            </a:r>
            <a:endParaRPr>
              <a:solidFill>
                <a:srgbClr val="73B64B"/>
              </a:solidFill>
            </a:endParaRPr>
          </a:p>
          <a:p>
            <a:pPr marL="457200" lvl="0" indent="0" algn="just" rtl="0">
              <a:lnSpc>
                <a:spcPct val="103333"/>
              </a:lnSpc>
              <a:spcBef>
                <a:spcPts val="0"/>
              </a:spcBef>
              <a:spcAft>
                <a:spcPts val="0"/>
              </a:spcAft>
              <a:buNone/>
            </a:pPr>
            <a:endParaRPr>
              <a:solidFill>
                <a:srgbClr val="73B64B"/>
              </a:solidFill>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344"/>
        <p:cNvGrpSpPr/>
        <p:nvPr/>
      </p:nvGrpSpPr>
      <p:grpSpPr>
        <a:xfrm>
          <a:off x="0" y="0"/>
          <a:ext cx="0" cy="0"/>
          <a:chOff x="0" y="0"/>
          <a:chExt cx="0" cy="0"/>
        </a:xfrm>
      </p:grpSpPr>
      <p:sp>
        <p:nvSpPr>
          <p:cNvPr id="345" name="Google Shape;345;p14"/>
          <p:cNvSpPr txBox="1">
            <a:spLocks noGrp="1"/>
          </p:cNvSpPr>
          <p:nvPr>
            <p:ph type="body" idx="1"/>
          </p:nvPr>
        </p:nvSpPr>
        <p:spPr>
          <a:xfrm>
            <a:off x="904856" y="826894"/>
            <a:ext cx="10479218" cy="80365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Generando confianza</a:t>
            </a:r>
            <a:endParaRPr/>
          </a:p>
          <a:p>
            <a:pPr marL="0" lvl="0" indent="0" algn="l" rtl="0">
              <a:lnSpc>
                <a:spcPct val="90000"/>
              </a:lnSpc>
              <a:spcBef>
                <a:spcPts val="1000"/>
              </a:spcBef>
              <a:spcAft>
                <a:spcPts val="0"/>
              </a:spcAft>
              <a:buClr>
                <a:schemeClr val="lt1"/>
              </a:buClr>
              <a:buSzPts val="3600"/>
              <a:buNone/>
            </a:pPr>
            <a:endParaRPr/>
          </a:p>
        </p:txBody>
      </p:sp>
      <p:sp>
        <p:nvSpPr>
          <p:cNvPr id="346" name="Google Shape;346;p14"/>
          <p:cNvSpPr txBox="1">
            <a:spLocks noGrp="1"/>
          </p:cNvSpPr>
          <p:nvPr>
            <p:ph type="body" idx="2"/>
          </p:nvPr>
        </p:nvSpPr>
        <p:spPr>
          <a:xfrm>
            <a:off x="904850" y="2310225"/>
            <a:ext cx="10479300" cy="4384200"/>
          </a:xfrm>
          <a:prstGeom prst="rect">
            <a:avLst/>
          </a:prstGeom>
          <a:noFill/>
          <a:ln>
            <a:noFill/>
          </a:ln>
        </p:spPr>
        <p:txBody>
          <a:bodyPr spcFirstLastPara="1" wrap="square" lIns="91425" tIns="45700" rIns="91425" bIns="45700" anchor="t" anchorCtr="0">
            <a:noAutofit/>
          </a:bodyPr>
          <a:lstStyle/>
          <a:p>
            <a:pPr marL="228600" lvl="0" indent="-228600" algn="l" rtl="0">
              <a:lnSpc>
                <a:spcPct val="103333"/>
              </a:lnSpc>
              <a:spcBef>
                <a:spcPts val="0"/>
              </a:spcBef>
              <a:spcAft>
                <a:spcPts val="0"/>
              </a:spcAft>
              <a:buClr>
                <a:srgbClr val="000000"/>
              </a:buClr>
              <a:buSzPts val="2400"/>
              <a:buNone/>
            </a:pPr>
            <a:r>
              <a:rPr lang="en-US" sz="2300">
                <a:solidFill>
                  <a:srgbClr val="000000"/>
                </a:solidFill>
              </a:rPr>
              <a:t>Para que su empresa inspire confianza social, vale la pena centrarse en:</a:t>
            </a:r>
            <a:endParaRPr sz="2300">
              <a:solidFill>
                <a:srgbClr val="000000"/>
              </a:solidFill>
            </a:endParaRPr>
          </a:p>
          <a:p>
            <a:pPr marL="228600" lvl="0" indent="-228600" algn="l" rtl="0">
              <a:lnSpc>
                <a:spcPct val="103333"/>
              </a:lnSpc>
              <a:spcBef>
                <a:spcPts val="0"/>
              </a:spcBef>
              <a:spcAft>
                <a:spcPts val="0"/>
              </a:spcAft>
              <a:buClr>
                <a:srgbClr val="000000"/>
              </a:buClr>
              <a:buSzPts val="2400"/>
              <a:buNone/>
            </a:pPr>
            <a:endParaRPr sz="2300">
              <a:solidFill>
                <a:srgbClr val="000000"/>
              </a:solidFill>
            </a:endParaRPr>
          </a:p>
          <a:p>
            <a:pPr marL="457200" lvl="0" indent="-374650" algn="l" rtl="0">
              <a:spcBef>
                <a:spcPts val="0"/>
              </a:spcBef>
              <a:spcAft>
                <a:spcPts val="0"/>
              </a:spcAft>
              <a:buClr>
                <a:srgbClr val="000000"/>
              </a:buClr>
              <a:buSzPts val="2300"/>
              <a:buFont typeface="Noto Sans Symbols"/>
              <a:buChar char="⮚"/>
            </a:pPr>
            <a:r>
              <a:rPr lang="en-US" sz="2300">
                <a:solidFill>
                  <a:srgbClr val="000000"/>
                </a:solidFill>
              </a:rPr>
              <a:t>Comunicación transparente y activa,</a:t>
            </a:r>
            <a:endParaRPr sz="2300">
              <a:solidFill>
                <a:srgbClr val="000000"/>
              </a:solidFill>
            </a:endParaRPr>
          </a:p>
          <a:p>
            <a:pPr marL="457200" lvl="0" indent="-374650" algn="l" rtl="0">
              <a:spcBef>
                <a:spcPts val="0"/>
              </a:spcBef>
              <a:spcAft>
                <a:spcPts val="0"/>
              </a:spcAft>
              <a:buClr>
                <a:srgbClr val="000000"/>
              </a:buClr>
              <a:buSzPts val="2300"/>
              <a:buFont typeface="Noto Sans Symbols"/>
              <a:buChar char="⮚"/>
            </a:pPr>
            <a:r>
              <a:rPr lang="en-US" sz="2300">
                <a:solidFill>
                  <a:srgbClr val="000000"/>
                </a:solidFill>
              </a:rPr>
              <a:t>Formular un objetivo claro de la empresa,</a:t>
            </a:r>
            <a:endParaRPr sz="2300">
              <a:solidFill>
                <a:srgbClr val="000000"/>
              </a:solidFill>
            </a:endParaRPr>
          </a:p>
          <a:p>
            <a:pPr marL="457200" lvl="0" indent="-374650" algn="l" rtl="0">
              <a:spcBef>
                <a:spcPts val="0"/>
              </a:spcBef>
              <a:spcAft>
                <a:spcPts val="0"/>
              </a:spcAft>
              <a:buClr>
                <a:srgbClr val="000000"/>
              </a:buClr>
              <a:buSzPts val="2300"/>
              <a:buFont typeface="Noto Sans Symbols"/>
              <a:buChar char="⮚"/>
            </a:pPr>
            <a:r>
              <a:rPr lang="en-US" sz="2300">
                <a:solidFill>
                  <a:srgbClr val="000000"/>
                </a:solidFill>
              </a:rPr>
              <a:t>Construir relaciones duraderas,</a:t>
            </a:r>
            <a:endParaRPr sz="2300">
              <a:solidFill>
                <a:srgbClr val="000000"/>
              </a:solidFill>
            </a:endParaRPr>
          </a:p>
          <a:p>
            <a:pPr marL="457200" lvl="0" indent="-374650" algn="l" rtl="0">
              <a:spcBef>
                <a:spcPts val="0"/>
              </a:spcBef>
              <a:spcAft>
                <a:spcPts val="0"/>
              </a:spcAft>
              <a:buClr>
                <a:srgbClr val="000000"/>
              </a:buClr>
              <a:buSzPts val="2300"/>
              <a:buFont typeface="Noto Sans Symbols"/>
              <a:buChar char="⮚"/>
            </a:pPr>
            <a:r>
              <a:rPr lang="en-US" sz="2300">
                <a:solidFill>
                  <a:srgbClr val="000000"/>
                </a:solidFill>
              </a:rPr>
              <a:t>Eficacia de las acciones,</a:t>
            </a:r>
            <a:endParaRPr sz="2300">
              <a:solidFill>
                <a:srgbClr val="000000"/>
              </a:solidFill>
            </a:endParaRPr>
          </a:p>
          <a:p>
            <a:pPr marL="457200" lvl="0" indent="-374650" algn="l" rtl="0">
              <a:spcBef>
                <a:spcPts val="0"/>
              </a:spcBef>
              <a:spcAft>
                <a:spcPts val="0"/>
              </a:spcAft>
              <a:buClr>
                <a:srgbClr val="000000"/>
              </a:buClr>
              <a:buSzPts val="2300"/>
              <a:buFont typeface="Noto Sans Symbols"/>
              <a:buChar char="⮚"/>
            </a:pPr>
            <a:r>
              <a:rPr lang="en-US" sz="2300">
                <a:solidFill>
                  <a:srgbClr val="000000"/>
                </a:solidFill>
              </a:rPr>
              <a:t>Garantizar el bienestar de los empleados y mantener relaciones de colaboración.</a:t>
            </a:r>
            <a:endParaRPr sz="2300">
              <a:solidFill>
                <a:srgbClr val="000000"/>
              </a:solidFill>
            </a:endParaRPr>
          </a:p>
          <a:p>
            <a:pPr marL="0" lvl="0" indent="0" algn="l" rtl="0">
              <a:lnSpc>
                <a:spcPct val="103333"/>
              </a:lnSpc>
              <a:spcBef>
                <a:spcPts val="0"/>
              </a:spcBef>
              <a:spcAft>
                <a:spcPts val="0"/>
              </a:spcAft>
              <a:buClr>
                <a:srgbClr val="595959"/>
              </a:buClr>
              <a:buSzPts val="2400"/>
              <a:buFont typeface="Noto Sans Symbols"/>
              <a:buNone/>
            </a:pPr>
            <a:endParaRPr sz="2300">
              <a:solidFill>
                <a:srgbClr val="73B64B"/>
              </a:solidFill>
            </a:endParaRPr>
          </a:p>
          <a:p>
            <a:pPr marL="0" lvl="0" indent="0" algn="just" rtl="0">
              <a:lnSpc>
                <a:spcPct val="103333"/>
              </a:lnSpc>
              <a:spcBef>
                <a:spcPts val="0"/>
              </a:spcBef>
              <a:spcAft>
                <a:spcPts val="0"/>
              </a:spcAft>
              <a:buClr>
                <a:srgbClr val="73B64B"/>
              </a:buClr>
              <a:buSzPts val="2400"/>
              <a:buNone/>
            </a:pPr>
            <a:r>
              <a:rPr lang="en-US" sz="2300">
                <a:solidFill>
                  <a:srgbClr val="73B64B"/>
                </a:solidFill>
              </a:rPr>
              <a:t>Generar confianza en las alianzas comunitarias es un proceso que requiere paciencia, coherencia y autenticidad. Sin embargo, una cooperación eficaz basada en la confianza puede traer muchos beneficios tanto para la empresa como para la comunidad local.</a:t>
            </a:r>
            <a:endParaRPr sz="230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350"/>
        <p:cNvGrpSpPr/>
        <p:nvPr/>
      </p:nvGrpSpPr>
      <p:grpSpPr>
        <a:xfrm>
          <a:off x="0" y="0"/>
          <a:ext cx="0" cy="0"/>
          <a:chOff x="0" y="0"/>
          <a:chExt cx="0" cy="0"/>
        </a:xfrm>
      </p:grpSpPr>
      <p:sp>
        <p:nvSpPr>
          <p:cNvPr id="351" name="Google Shape;351;p15"/>
          <p:cNvSpPr txBox="1">
            <a:spLocks noGrp="1"/>
          </p:cNvSpPr>
          <p:nvPr>
            <p:ph type="body" idx="1"/>
          </p:nvPr>
        </p:nvSpPr>
        <p:spPr>
          <a:xfrm>
            <a:off x="904856" y="826894"/>
            <a:ext cx="10479218" cy="80365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Apoyando el desarrollo de las comunidades locales</a:t>
            </a:r>
            <a:endParaRPr/>
          </a:p>
        </p:txBody>
      </p:sp>
      <p:sp>
        <p:nvSpPr>
          <p:cNvPr id="352" name="Google Shape;352;p15"/>
          <p:cNvSpPr txBox="1">
            <a:spLocks noGrp="1"/>
          </p:cNvSpPr>
          <p:nvPr>
            <p:ph type="body" idx="2"/>
          </p:nvPr>
        </p:nvSpPr>
        <p:spPr>
          <a:xfrm>
            <a:off x="904856" y="2457445"/>
            <a:ext cx="10479218" cy="3781929"/>
          </a:xfrm>
          <a:prstGeom prst="rect">
            <a:avLst/>
          </a:prstGeom>
          <a:noFill/>
          <a:ln>
            <a:noFill/>
          </a:ln>
        </p:spPr>
        <p:txBody>
          <a:bodyPr spcFirstLastPara="1" wrap="square" lIns="91425" tIns="45700" rIns="91425" bIns="45700" anchor="t" anchorCtr="0">
            <a:noAutofit/>
          </a:bodyPr>
          <a:lstStyle/>
          <a:p>
            <a:pPr marL="0" lvl="0" indent="0" algn="l" rtl="0">
              <a:lnSpc>
                <a:spcPct val="103333"/>
              </a:lnSpc>
              <a:spcBef>
                <a:spcPts val="0"/>
              </a:spcBef>
              <a:spcAft>
                <a:spcPts val="0"/>
              </a:spcAft>
              <a:buClr>
                <a:srgbClr val="0D0D0D"/>
              </a:buClr>
              <a:buSzPts val="2400"/>
              <a:buNone/>
            </a:pPr>
            <a:r>
              <a:rPr lang="en-US">
                <a:solidFill>
                  <a:srgbClr val="0D0D0D"/>
                </a:solidFill>
                <a:highlight>
                  <a:srgbClr val="FFFFFF"/>
                </a:highlight>
              </a:rPr>
              <a:t>¿Qué es importante, qué aspecto hay que cuidar?</a:t>
            </a:r>
            <a:endParaRPr>
              <a:solidFill>
                <a:srgbClr val="0D0D0D"/>
              </a:solidFill>
              <a:highlight>
                <a:srgbClr val="FFFFFF"/>
              </a:highlight>
            </a:endParaRPr>
          </a:p>
          <a:p>
            <a:pPr marL="0" lvl="0" indent="0" algn="l" rtl="0">
              <a:lnSpc>
                <a:spcPct val="103333"/>
              </a:lnSpc>
              <a:spcBef>
                <a:spcPts val="0"/>
              </a:spcBef>
              <a:spcAft>
                <a:spcPts val="0"/>
              </a:spcAft>
              <a:buClr>
                <a:srgbClr val="595959"/>
              </a:buClr>
              <a:buSzPts val="2400"/>
              <a:buNone/>
            </a:pPr>
            <a:endParaRPr>
              <a:solidFill>
                <a:srgbClr val="0D0D0D"/>
              </a:solidFill>
              <a:highlight>
                <a:srgbClr val="FFFFFF"/>
              </a:highlight>
            </a:endParaRPr>
          </a:p>
          <a:p>
            <a:pPr marL="457200" lvl="0" indent="-381000" algn="just" rtl="0">
              <a:spcBef>
                <a:spcPts val="0"/>
              </a:spcBef>
              <a:spcAft>
                <a:spcPts val="0"/>
              </a:spcAft>
              <a:buClr>
                <a:srgbClr val="0D0D0D"/>
              </a:buClr>
              <a:buSzPts val="2400"/>
              <a:buFont typeface="Noto Sans Symbols"/>
              <a:buChar char="⮚"/>
            </a:pPr>
            <a:r>
              <a:rPr lang="en-US">
                <a:solidFill>
                  <a:srgbClr val="0D0D0D"/>
                </a:solidFill>
                <a:highlight>
                  <a:srgbClr val="FFFFFF"/>
                </a:highlight>
              </a:rPr>
              <a:t>Mantener un ambiente de trabajo inclusivo,</a:t>
            </a:r>
            <a:endParaRPr>
              <a:solidFill>
                <a:srgbClr val="0D0D0D"/>
              </a:solidFill>
              <a:highlight>
                <a:srgbClr val="FFFFFF"/>
              </a:highlight>
            </a:endParaRPr>
          </a:p>
          <a:p>
            <a:pPr marL="457200" lvl="0" indent="-381000" algn="just" rtl="0">
              <a:spcBef>
                <a:spcPts val="0"/>
              </a:spcBef>
              <a:spcAft>
                <a:spcPts val="0"/>
              </a:spcAft>
              <a:buClr>
                <a:srgbClr val="0D0D0D"/>
              </a:buClr>
              <a:buSzPts val="2400"/>
              <a:buFont typeface="Noto Sans Symbols"/>
              <a:buChar char="⮚"/>
            </a:pPr>
            <a:r>
              <a:rPr lang="en-US">
                <a:solidFill>
                  <a:srgbClr val="0D0D0D"/>
                </a:solidFill>
                <a:highlight>
                  <a:srgbClr val="FFFFFF"/>
                </a:highlight>
              </a:rPr>
              <a:t>Cuidar a los empleados, ofrecerles acceso a desarrollo, formación, cursos,</a:t>
            </a:r>
            <a:endParaRPr>
              <a:solidFill>
                <a:srgbClr val="0D0D0D"/>
              </a:solidFill>
              <a:highlight>
                <a:srgbClr val="FFFFFF"/>
              </a:highlight>
            </a:endParaRPr>
          </a:p>
          <a:p>
            <a:pPr marL="457200" lvl="0" indent="-381000" algn="just" rtl="0">
              <a:spcBef>
                <a:spcPts val="0"/>
              </a:spcBef>
              <a:spcAft>
                <a:spcPts val="0"/>
              </a:spcAft>
              <a:buClr>
                <a:srgbClr val="0D0D0D"/>
              </a:buClr>
              <a:buSzPts val="2400"/>
              <a:buFont typeface="Noto Sans Symbols"/>
              <a:buChar char="⮚"/>
            </a:pPr>
            <a:r>
              <a:rPr lang="en-US">
                <a:solidFill>
                  <a:srgbClr val="0D0D0D"/>
                </a:solidFill>
                <a:highlight>
                  <a:srgbClr val="FFFFFF"/>
                </a:highlight>
              </a:rPr>
              <a:t>Implicarse en proyectos en el ámbito de la ecología y la protección del medio ambiente,</a:t>
            </a:r>
            <a:endParaRPr>
              <a:solidFill>
                <a:srgbClr val="0D0D0D"/>
              </a:solidFill>
              <a:highlight>
                <a:srgbClr val="FFFFFF"/>
              </a:highlight>
            </a:endParaRPr>
          </a:p>
          <a:p>
            <a:pPr marL="457200" lvl="0" indent="-381000" algn="just" rtl="0">
              <a:spcBef>
                <a:spcPts val="0"/>
              </a:spcBef>
              <a:spcAft>
                <a:spcPts val="0"/>
              </a:spcAft>
              <a:buClr>
                <a:srgbClr val="0D0D0D"/>
              </a:buClr>
              <a:buSzPts val="2400"/>
              <a:buFont typeface="Noto Sans Symbols"/>
              <a:buChar char="⮚"/>
            </a:pPr>
            <a:r>
              <a:rPr lang="en-US">
                <a:solidFill>
                  <a:srgbClr val="0D0D0D"/>
                </a:solidFill>
                <a:highlight>
                  <a:srgbClr val="FFFFFF"/>
                </a:highlight>
              </a:rPr>
              <a:t>Apoyar a las escuelas y universidades locales,</a:t>
            </a:r>
            <a:endParaRPr>
              <a:solidFill>
                <a:srgbClr val="0D0D0D"/>
              </a:solidFill>
              <a:highlight>
                <a:srgbClr val="FFFFFF"/>
              </a:highlight>
            </a:endParaRPr>
          </a:p>
          <a:p>
            <a:pPr marL="457200" lvl="0" indent="-381000" algn="just" rtl="0">
              <a:spcBef>
                <a:spcPts val="0"/>
              </a:spcBef>
              <a:spcAft>
                <a:spcPts val="0"/>
              </a:spcAft>
              <a:buClr>
                <a:srgbClr val="0D0D0D"/>
              </a:buClr>
              <a:buSzPts val="2400"/>
              <a:buFont typeface="Noto Sans Symbols"/>
              <a:buChar char="⮚"/>
            </a:pPr>
            <a:r>
              <a:rPr lang="en-US">
                <a:solidFill>
                  <a:srgbClr val="0D0D0D"/>
                </a:solidFill>
                <a:highlight>
                  <a:srgbClr val="FFFFFF"/>
                </a:highlight>
              </a:rPr>
              <a:t>Participar en eventos benéficos.</a:t>
            </a:r>
            <a:endParaRPr>
              <a:solidFill>
                <a:srgbClr val="0D0D0D"/>
              </a:solidFill>
              <a:highlight>
                <a:srgbClr val="FFFFFF"/>
              </a:highlight>
            </a:endParaRPr>
          </a:p>
          <a:p>
            <a:pPr marL="457200" lvl="0" indent="0" algn="l" rtl="0">
              <a:lnSpc>
                <a:spcPct val="103333"/>
              </a:lnSpc>
              <a:spcBef>
                <a:spcPts val="0"/>
              </a:spcBef>
              <a:spcAft>
                <a:spcPts val="0"/>
              </a:spcAft>
              <a:buNone/>
            </a:pPr>
            <a:endParaRPr>
              <a:solidFill>
                <a:srgbClr val="0D0D0D"/>
              </a:solidFill>
              <a:highlight>
                <a:srgbClr val="FFFFFF"/>
              </a:highlight>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56"/>
        <p:cNvGrpSpPr/>
        <p:nvPr/>
      </p:nvGrpSpPr>
      <p:grpSpPr>
        <a:xfrm>
          <a:off x="0" y="0"/>
          <a:ext cx="0" cy="0"/>
          <a:chOff x="0" y="0"/>
          <a:chExt cx="0" cy="0"/>
        </a:xfrm>
      </p:grpSpPr>
      <p:sp>
        <p:nvSpPr>
          <p:cNvPr id="357" name="Google Shape;357;p16"/>
          <p:cNvSpPr txBox="1">
            <a:spLocks noGrp="1"/>
          </p:cNvSpPr>
          <p:nvPr>
            <p:ph type="body" idx="1"/>
          </p:nvPr>
        </p:nvSpPr>
        <p:spPr>
          <a:xfrm>
            <a:off x="904856" y="826894"/>
            <a:ext cx="10479218" cy="80365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Responsabilidad compartida por el medioambiente</a:t>
            </a:r>
            <a:endParaRPr/>
          </a:p>
        </p:txBody>
      </p:sp>
      <p:sp>
        <p:nvSpPr>
          <p:cNvPr id="358" name="Google Shape;358;p16"/>
          <p:cNvSpPr txBox="1">
            <a:spLocks noGrp="1"/>
          </p:cNvSpPr>
          <p:nvPr>
            <p:ph type="body" idx="2"/>
          </p:nvPr>
        </p:nvSpPr>
        <p:spPr>
          <a:xfrm>
            <a:off x="904856" y="2457445"/>
            <a:ext cx="10479218" cy="3781929"/>
          </a:xfrm>
          <a:prstGeom prst="rect">
            <a:avLst/>
          </a:prstGeom>
          <a:noFill/>
          <a:ln>
            <a:noFill/>
          </a:ln>
        </p:spPr>
        <p:txBody>
          <a:bodyPr spcFirstLastPara="1" wrap="square" lIns="91425" tIns="45700" rIns="91425" bIns="45700" anchor="t" anchorCtr="0">
            <a:noAutofit/>
          </a:bodyPr>
          <a:lstStyle/>
          <a:p>
            <a:pPr marL="0" lvl="0" indent="0" algn="l" rtl="0">
              <a:lnSpc>
                <a:spcPct val="103333"/>
              </a:lnSpc>
              <a:spcBef>
                <a:spcPts val="0"/>
              </a:spcBef>
              <a:spcAft>
                <a:spcPts val="0"/>
              </a:spcAft>
              <a:buClr>
                <a:srgbClr val="000000"/>
              </a:buClr>
              <a:buSzPts val="2400"/>
              <a:buNone/>
            </a:pPr>
            <a:r>
              <a:rPr lang="en-US">
                <a:solidFill>
                  <a:srgbClr val="000000"/>
                </a:solidFill>
              </a:rPr>
              <a:t>La idea de responsabilidad ambiental compartida se refiere a la necesidad de que las empresas participen en acciones ambientales en asociación con otros, incluidas otras empresas, comunidades locales, ONG, gobiernos y consumidores.</a:t>
            </a:r>
            <a:endParaRPr>
              <a:solidFill>
                <a:srgbClr val="000000"/>
              </a:solidFill>
            </a:endParaRPr>
          </a:p>
          <a:p>
            <a:pPr marL="228600" lvl="0" indent="-228600" algn="l" rtl="0">
              <a:lnSpc>
                <a:spcPct val="103333"/>
              </a:lnSpc>
              <a:spcBef>
                <a:spcPts val="0"/>
              </a:spcBef>
              <a:spcAft>
                <a:spcPts val="0"/>
              </a:spcAft>
              <a:buClr>
                <a:srgbClr val="595959"/>
              </a:buClr>
              <a:buSzPts val="2400"/>
              <a:buNone/>
            </a:pPr>
            <a:endParaRPr>
              <a:solidFill>
                <a:srgbClr val="000000"/>
              </a:solidFill>
            </a:endParaRPr>
          </a:p>
          <a:p>
            <a:pPr marL="457200" lvl="0" indent="-381000" algn="l" rtl="0">
              <a:spcBef>
                <a:spcPts val="0"/>
              </a:spcBef>
              <a:spcAft>
                <a:spcPts val="0"/>
              </a:spcAft>
              <a:buClr>
                <a:srgbClr val="73B64B"/>
              </a:buClr>
              <a:buSzPts val="2400"/>
              <a:buFont typeface="Noto Sans Symbols"/>
              <a:buChar char="⮚"/>
            </a:pPr>
            <a:r>
              <a:rPr lang="en-US">
                <a:solidFill>
                  <a:srgbClr val="73B64B"/>
                </a:solidFill>
              </a:rPr>
              <a:t>Establecer colaboraciones con otras empresas,</a:t>
            </a:r>
            <a:endParaRPr>
              <a:solidFill>
                <a:srgbClr val="73B64B"/>
              </a:solidFill>
            </a:endParaRPr>
          </a:p>
          <a:p>
            <a:pPr marL="457200" lvl="0" indent="-381000" algn="l" rtl="0">
              <a:spcBef>
                <a:spcPts val="0"/>
              </a:spcBef>
              <a:spcAft>
                <a:spcPts val="0"/>
              </a:spcAft>
              <a:buClr>
                <a:srgbClr val="73B64B"/>
              </a:buClr>
              <a:buSzPts val="2400"/>
              <a:buFont typeface="Noto Sans Symbols"/>
              <a:buChar char="⮚"/>
            </a:pPr>
            <a:r>
              <a:rPr lang="en-US">
                <a:solidFill>
                  <a:srgbClr val="73B64B"/>
                </a:solidFill>
              </a:rPr>
              <a:t>Cooperar con organizaciones no gubernamentales,</a:t>
            </a:r>
            <a:endParaRPr>
              <a:solidFill>
                <a:srgbClr val="73B64B"/>
              </a:solidFill>
            </a:endParaRPr>
          </a:p>
          <a:p>
            <a:pPr marL="457200" lvl="0" indent="-381000" algn="l" rtl="0">
              <a:spcBef>
                <a:spcPts val="0"/>
              </a:spcBef>
              <a:spcAft>
                <a:spcPts val="0"/>
              </a:spcAft>
              <a:buClr>
                <a:srgbClr val="73B64B"/>
              </a:buClr>
              <a:buSzPts val="2400"/>
              <a:buFont typeface="Noto Sans Symbols"/>
              <a:buChar char="⮚"/>
            </a:pPr>
            <a:r>
              <a:rPr lang="en-US">
                <a:solidFill>
                  <a:srgbClr val="73B64B"/>
                </a:solidFill>
              </a:rPr>
              <a:t>Crear conciencia ecológica entre los empleados y externamente,</a:t>
            </a:r>
            <a:endParaRPr>
              <a:solidFill>
                <a:srgbClr val="73B64B"/>
              </a:solidFill>
            </a:endParaRPr>
          </a:p>
          <a:p>
            <a:pPr marL="457200" lvl="0" indent="-381000" algn="l" rtl="0">
              <a:spcBef>
                <a:spcPts val="0"/>
              </a:spcBef>
              <a:spcAft>
                <a:spcPts val="0"/>
              </a:spcAft>
              <a:buClr>
                <a:srgbClr val="73B64B"/>
              </a:buClr>
              <a:buSzPts val="2400"/>
              <a:buFont typeface="Noto Sans Symbols"/>
              <a:buChar char="⮚"/>
            </a:pPr>
            <a:r>
              <a:rPr lang="en-US">
                <a:solidFill>
                  <a:srgbClr val="73B64B"/>
                </a:solidFill>
              </a:rPr>
              <a:t>Elegir productos ecológicos.</a:t>
            </a:r>
            <a:endParaRPr>
              <a:solidFill>
                <a:srgbClr val="73B64B"/>
              </a:solidFill>
            </a:endParaRPr>
          </a:p>
          <a:p>
            <a:pPr marL="457200" lvl="0" indent="0" algn="l" rtl="0">
              <a:lnSpc>
                <a:spcPct val="103333"/>
              </a:lnSpc>
              <a:spcBef>
                <a:spcPts val="0"/>
              </a:spcBef>
              <a:spcAft>
                <a:spcPts val="0"/>
              </a:spcAft>
              <a:buNone/>
            </a:pPr>
            <a:endParaRPr>
              <a:solidFill>
                <a:srgbClr val="73B64B"/>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62"/>
        <p:cNvGrpSpPr/>
        <p:nvPr/>
      </p:nvGrpSpPr>
      <p:grpSpPr>
        <a:xfrm>
          <a:off x="0" y="0"/>
          <a:ext cx="0" cy="0"/>
          <a:chOff x="0" y="0"/>
          <a:chExt cx="0" cy="0"/>
        </a:xfrm>
      </p:grpSpPr>
      <p:sp>
        <p:nvSpPr>
          <p:cNvPr id="363" name="Google Shape;363;p17"/>
          <p:cNvSpPr txBox="1">
            <a:spLocks noGrp="1"/>
          </p:cNvSpPr>
          <p:nvPr>
            <p:ph type="body" idx="1"/>
          </p:nvPr>
        </p:nvSpPr>
        <p:spPr>
          <a:xfrm>
            <a:off x="309725" y="875662"/>
            <a:ext cx="10479218" cy="80365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b="1"/>
              <a:t>Crea</a:t>
            </a:r>
            <a:r>
              <a:rPr lang="en-US"/>
              <a:t>r soluciones innovadoras</a:t>
            </a:r>
            <a:endParaRPr/>
          </a:p>
        </p:txBody>
      </p:sp>
      <p:sp>
        <p:nvSpPr>
          <p:cNvPr id="364" name="Google Shape;364;p17"/>
          <p:cNvSpPr txBox="1">
            <a:spLocks noGrp="1"/>
          </p:cNvSpPr>
          <p:nvPr>
            <p:ph type="body" idx="2"/>
          </p:nvPr>
        </p:nvSpPr>
        <p:spPr>
          <a:xfrm>
            <a:off x="309725" y="2079525"/>
            <a:ext cx="11074500" cy="4159800"/>
          </a:xfrm>
          <a:prstGeom prst="rect">
            <a:avLst/>
          </a:prstGeom>
          <a:noFill/>
          <a:ln>
            <a:noFill/>
          </a:ln>
        </p:spPr>
        <p:txBody>
          <a:bodyPr spcFirstLastPara="1" wrap="square" lIns="91425" tIns="45700" rIns="91425" bIns="45700" anchor="t" anchorCtr="0">
            <a:noAutofit/>
          </a:bodyPr>
          <a:lstStyle/>
          <a:p>
            <a:pPr marL="228600" lvl="0" indent="-228600" algn="just" rtl="0">
              <a:lnSpc>
                <a:spcPct val="103333"/>
              </a:lnSpc>
              <a:spcBef>
                <a:spcPts val="0"/>
              </a:spcBef>
              <a:spcAft>
                <a:spcPts val="0"/>
              </a:spcAft>
              <a:buClr>
                <a:srgbClr val="595959"/>
              </a:buClr>
              <a:buSzPts val="2400"/>
              <a:buNone/>
            </a:pPr>
            <a:r>
              <a:rPr lang="en-US"/>
              <a:t> </a:t>
            </a:r>
            <a:r>
              <a:rPr lang="en-US">
                <a:solidFill>
                  <a:srgbClr val="000000"/>
                </a:solidFill>
              </a:rPr>
              <a:t>	</a:t>
            </a:r>
            <a:r>
              <a:rPr lang="en-US" sz="2300">
                <a:solidFill>
                  <a:srgbClr val="000000"/>
                </a:solidFill>
              </a:rPr>
              <a:t>Maneras de formular métodos creativos y eficaces que fomenten la participación, la cooperación y el apoyo mutuo en la comunidad local, ¿Cuáles podrían ser?</a:t>
            </a:r>
            <a:endParaRPr sz="2300">
              <a:solidFill>
                <a:srgbClr val="000000"/>
              </a:solidFill>
            </a:endParaRPr>
          </a:p>
          <a:p>
            <a:pPr marL="342900" lvl="0" indent="-336550" algn="just" rtl="0">
              <a:lnSpc>
                <a:spcPct val="103333"/>
              </a:lnSpc>
              <a:spcBef>
                <a:spcPts val="0"/>
              </a:spcBef>
              <a:spcAft>
                <a:spcPts val="0"/>
              </a:spcAft>
              <a:buClr>
                <a:srgbClr val="73B64B"/>
              </a:buClr>
              <a:buSzPts val="2300"/>
              <a:buFont typeface="Noto Sans Symbols"/>
              <a:buChar char="⮚"/>
            </a:pPr>
            <a:r>
              <a:rPr lang="en-US" sz="2300" b="1">
                <a:solidFill>
                  <a:srgbClr val="73B64B"/>
                </a:solidFill>
              </a:rPr>
              <a:t>Plataformas Digitales o de Aprendizaje electrónico: </a:t>
            </a:r>
            <a:r>
              <a:rPr lang="en-US" sz="2300">
                <a:solidFill>
                  <a:srgbClr val="000000"/>
                </a:solidFill>
              </a:rPr>
              <a:t>Plataformas móviles que facilitan la interacción en línea y el desarrollo personal, ofreciendo una variedad de recursos educativos.</a:t>
            </a:r>
            <a:endParaRPr sz="2300"/>
          </a:p>
          <a:p>
            <a:pPr marL="342900" lvl="0" indent="-336550" algn="just" rtl="0">
              <a:lnSpc>
                <a:spcPct val="103333"/>
              </a:lnSpc>
              <a:spcBef>
                <a:spcPts val="0"/>
              </a:spcBef>
              <a:spcAft>
                <a:spcPts val="0"/>
              </a:spcAft>
              <a:buClr>
                <a:srgbClr val="73B64B"/>
              </a:buClr>
              <a:buSzPts val="2300"/>
              <a:buFont typeface="Noto Sans Symbols"/>
              <a:buChar char="⮚"/>
            </a:pPr>
            <a:r>
              <a:rPr lang="en-US" sz="2300" b="1">
                <a:solidFill>
                  <a:srgbClr val="73B64B"/>
                </a:solidFill>
              </a:rPr>
              <a:t>Programas Artísticos y Culturales</a:t>
            </a:r>
            <a:r>
              <a:rPr lang="en-US" sz="2300">
                <a:solidFill>
                  <a:srgbClr val="000000"/>
                </a:solidFill>
              </a:rPr>
              <a:t>: Iniciativas como talleres de arte, festivales culturales locales y murales callejeros que celebran y promueven la participación de la comunidad en las artes.</a:t>
            </a:r>
            <a:endParaRPr sz="2300">
              <a:solidFill>
                <a:srgbClr val="000000"/>
              </a:solidFill>
            </a:endParaRPr>
          </a:p>
          <a:p>
            <a:pPr marL="342900" lvl="0" indent="-336550" algn="just" rtl="0">
              <a:lnSpc>
                <a:spcPct val="103333"/>
              </a:lnSpc>
              <a:spcBef>
                <a:spcPts val="0"/>
              </a:spcBef>
              <a:spcAft>
                <a:spcPts val="0"/>
              </a:spcAft>
              <a:buClr>
                <a:srgbClr val="73B64B"/>
              </a:buClr>
              <a:buSzPts val="2300"/>
              <a:buFont typeface="Noto Sans Symbols"/>
              <a:buChar char="⮚"/>
            </a:pPr>
            <a:r>
              <a:rPr lang="en-US" sz="2300" b="1">
                <a:solidFill>
                  <a:srgbClr val="73B64B"/>
                </a:solidFill>
              </a:rPr>
              <a:t>Actividades Ecológicas: </a:t>
            </a:r>
            <a:r>
              <a:rPr lang="en-US" sz="2300">
                <a:solidFill>
                  <a:srgbClr val="000000"/>
                </a:solidFill>
              </a:rPr>
              <a:t>Creación de proyectos y actividades relacionadas con la protección del medio ambiente, como por ejemplo concursos ecológicos.</a:t>
            </a:r>
            <a:endParaRPr sz="2300">
              <a:solidFill>
                <a:srgbClr val="000000"/>
              </a:solidFill>
            </a:endParaRPr>
          </a:p>
          <a:p>
            <a:pPr marL="342900" lvl="0" indent="-336550" algn="just" rtl="0">
              <a:lnSpc>
                <a:spcPct val="103333"/>
              </a:lnSpc>
              <a:spcBef>
                <a:spcPts val="0"/>
              </a:spcBef>
              <a:spcAft>
                <a:spcPts val="0"/>
              </a:spcAft>
              <a:buClr>
                <a:srgbClr val="73B64B"/>
              </a:buClr>
              <a:buSzPts val="2300"/>
              <a:buFont typeface="Noto Sans Symbols"/>
              <a:buChar char="⮚"/>
            </a:pPr>
            <a:r>
              <a:rPr lang="en-US" sz="2300" b="1">
                <a:solidFill>
                  <a:srgbClr val="73B64B"/>
                </a:solidFill>
              </a:rPr>
              <a:t>Programas de Salud y Deportes</a:t>
            </a:r>
            <a:r>
              <a:rPr lang="en-US" sz="2300">
                <a:solidFill>
                  <a:srgbClr val="000000"/>
                </a:solidFill>
              </a:rPr>
              <a:t>:  Creación de programas de salud que promuevan la actividad física, los hábitos alimentarios saludables y la salud mental, por ejemplo, el bienestar en el lugar de trabajo como objetivo de la empresa.</a:t>
            </a:r>
            <a:endParaRPr sz="2300">
              <a:solidFill>
                <a:srgbClr val="000000"/>
              </a:solidFil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68"/>
        <p:cNvGrpSpPr/>
        <p:nvPr/>
      </p:nvGrpSpPr>
      <p:grpSpPr>
        <a:xfrm>
          <a:off x="0" y="0"/>
          <a:ext cx="0" cy="0"/>
          <a:chOff x="0" y="0"/>
          <a:chExt cx="0" cy="0"/>
        </a:xfrm>
      </p:grpSpPr>
      <p:sp>
        <p:nvSpPr>
          <p:cNvPr id="369" name="Google Shape;369;p18"/>
          <p:cNvSpPr txBox="1">
            <a:spLocks noGrp="1"/>
          </p:cNvSpPr>
          <p:nvPr>
            <p:ph type="body" idx="1"/>
          </p:nvPr>
        </p:nvSpPr>
        <p:spPr>
          <a:xfrm>
            <a:off x="419100" y="826894"/>
            <a:ext cx="10479218" cy="80365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Co-creación de los valores sociales</a:t>
            </a:r>
            <a:endParaRPr/>
          </a:p>
        </p:txBody>
      </p:sp>
      <p:sp>
        <p:nvSpPr>
          <p:cNvPr id="370" name="Google Shape;370;p18"/>
          <p:cNvSpPr txBox="1">
            <a:spLocks noGrp="1"/>
          </p:cNvSpPr>
          <p:nvPr>
            <p:ph type="body" idx="2"/>
          </p:nvPr>
        </p:nvSpPr>
        <p:spPr>
          <a:xfrm>
            <a:off x="419100" y="1762950"/>
            <a:ext cx="10965000" cy="49428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None/>
            </a:pPr>
            <a:endParaRPr sz="2300">
              <a:solidFill>
                <a:srgbClr val="000000"/>
              </a:solidFill>
            </a:endParaRPr>
          </a:p>
          <a:p>
            <a:pPr marL="0" lvl="0" indent="0" algn="just" rtl="0">
              <a:spcBef>
                <a:spcPts val="0"/>
              </a:spcBef>
              <a:spcAft>
                <a:spcPts val="0"/>
              </a:spcAft>
              <a:buNone/>
            </a:pPr>
            <a:r>
              <a:rPr lang="en-US" sz="2200">
                <a:solidFill>
                  <a:srgbClr val="000000"/>
                </a:solidFill>
              </a:rPr>
              <a:t>La cooperación social contribuye a la creación de valores sociales que no solo generan beneficios económicos sino, sobre todo, protegen el medio ambiente natural.</a:t>
            </a:r>
            <a:endParaRPr sz="2200">
              <a:solidFill>
                <a:srgbClr val="000000"/>
              </a:solidFill>
            </a:endParaRPr>
          </a:p>
          <a:p>
            <a:pPr marL="342900" lvl="0" indent="-330200" algn="just" rtl="0">
              <a:spcBef>
                <a:spcPts val="0"/>
              </a:spcBef>
              <a:spcAft>
                <a:spcPts val="0"/>
              </a:spcAft>
              <a:buClr>
                <a:srgbClr val="6AA84F"/>
              </a:buClr>
              <a:buSzPts val="2200"/>
              <a:buFont typeface="Noto Sans Symbols"/>
              <a:buChar char="⮚"/>
            </a:pPr>
            <a:r>
              <a:rPr lang="en-US" sz="2200">
                <a:solidFill>
                  <a:srgbClr val="000000"/>
                </a:solidFill>
              </a:rPr>
              <a:t>¿Cómo puedes co-crear iniciativas de impacto social con tus clientes para promover la sostenibilidad?</a:t>
            </a:r>
            <a:endParaRPr sz="2200">
              <a:solidFill>
                <a:srgbClr val="000000"/>
              </a:solidFill>
            </a:endParaRPr>
          </a:p>
          <a:p>
            <a:pPr marL="342900" lvl="0" indent="-330200" algn="just" rtl="0">
              <a:spcBef>
                <a:spcPts val="0"/>
              </a:spcBef>
              <a:spcAft>
                <a:spcPts val="0"/>
              </a:spcAft>
              <a:buClr>
                <a:srgbClr val="6AA84F"/>
              </a:buClr>
              <a:buSzPts val="2200"/>
              <a:buChar char="⮚"/>
            </a:pPr>
            <a:r>
              <a:rPr lang="en-US" sz="2200">
                <a:solidFill>
                  <a:srgbClr val="000000"/>
                </a:solidFill>
              </a:rPr>
              <a:t>Necesitas conocer a tus clientes en base a sus características, comportamientos, preferencias.</a:t>
            </a:r>
            <a:endParaRPr sz="2200">
              <a:solidFill>
                <a:srgbClr val="000000"/>
              </a:solidFill>
            </a:endParaRPr>
          </a:p>
          <a:p>
            <a:pPr marL="342900" lvl="0" indent="-330200" algn="just" rtl="0">
              <a:spcBef>
                <a:spcPts val="0"/>
              </a:spcBef>
              <a:spcAft>
                <a:spcPts val="0"/>
              </a:spcAft>
              <a:buClr>
                <a:srgbClr val="6AA84F"/>
              </a:buClr>
              <a:buSzPts val="2200"/>
              <a:buChar char="⮚"/>
            </a:pPr>
            <a:r>
              <a:rPr lang="en-US" sz="2200">
                <a:solidFill>
                  <a:srgbClr val="000000"/>
                </a:solidFill>
              </a:rPr>
              <a:t>La base del proceso de co-creación de valor es generar beneficios tanto para tu empresa y clientes, como para la sociedad y el medio ambiente. Puedes co-crear valor involucrando a tus clientes,</a:t>
            </a:r>
            <a:endParaRPr sz="2200">
              <a:solidFill>
                <a:srgbClr val="000000"/>
              </a:solidFill>
            </a:endParaRPr>
          </a:p>
          <a:p>
            <a:pPr marL="342900" lvl="0" indent="-330200" algn="just" rtl="0">
              <a:spcBef>
                <a:spcPts val="0"/>
              </a:spcBef>
              <a:spcAft>
                <a:spcPts val="0"/>
              </a:spcAft>
              <a:buClr>
                <a:srgbClr val="6AA84F"/>
              </a:buClr>
              <a:buSzPts val="2200"/>
              <a:buChar char="⮚"/>
            </a:pPr>
            <a:r>
              <a:rPr lang="en-US" sz="2200">
                <a:solidFill>
                  <a:srgbClr val="000000"/>
                </a:solidFill>
              </a:rPr>
              <a:t>Para asegurar que tus iniciativas de co-creación sean efectivas, necesitas medir su impacto en los resultados de desarrollo sostenible, satisfacción del cliente y resultados sociales y ambientales. Utiliza indicadores y métricas que sean relevantes, específicos, medibles, alcanzables, realistas y oportunos para evaluar tu impacto.</a:t>
            </a:r>
            <a:endParaRPr sz="2200">
              <a:solidFill>
                <a:srgbClr val="000000"/>
              </a:solidFill>
            </a:endParaRPr>
          </a:p>
          <a:p>
            <a:pPr marL="228600" lvl="0" indent="-228600" algn="just" rtl="0">
              <a:lnSpc>
                <a:spcPct val="103333"/>
              </a:lnSpc>
              <a:spcBef>
                <a:spcPts val="0"/>
              </a:spcBef>
              <a:spcAft>
                <a:spcPts val="0"/>
              </a:spcAft>
              <a:buClr>
                <a:srgbClr val="595959"/>
              </a:buClr>
              <a:buSzPts val="2400"/>
              <a:buNone/>
            </a:pPr>
            <a:endParaRPr>
              <a:solidFill>
                <a:srgbClr val="00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75"/>
        <p:cNvGrpSpPr/>
        <p:nvPr/>
      </p:nvGrpSpPr>
      <p:grpSpPr>
        <a:xfrm>
          <a:off x="0" y="0"/>
          <a:ext cx="0" cy="0"/>
          <a:chOff x="0" y="0"/>
          <a:chExt cx="0" cy="0"/>
        </a:xfrm>
      </p:grpSpPr>
      <p:sp>
        <p:nvSpPr>
          <p:cNvPr id="376" name="Google Shape;376;p19"/>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73B64B"/>
              </a:buClr>
              <a:buSzPts val="3600"/>
              <a:buNone/>
            </a:pPr>
            <a:r>
              <a:rPr lang="en-US"/>
              <a:t>¿Qué hacer para crear una alianza comunitaria en tu empresa?</a:t>
            </a:r>
            <a:endParaRPr/>
          </a:p>
        </p:txBody>
      </p:sp>
      <p:sp>
        <p:nvSpPr>
          <p:cNvPr id="377" name="Google Shape;377;p19"/>
          <p:cNvSpPr txBox="1">
            <a:spLocks noGrp="1"/>
          </p:cNvSpPr>
          <p:nvPr>
            <p:ph type="body" idx="2"/>
          </p:nvPr>
        </p:nvSpPr>
        <p:spPr>
          <a:prstGeom prst="rect">
            <a:avLst/>
          </a:prstGeom>
          <a:noFill/>
          <a:ln>
            <a:noFill/>
          </a:ln>
        </p:spPr>
        <p:txBody>
          <a:bodyPr spcFirstLastPara="1" wrap="square" lIns="91425" tIns="45700" rIns="91425" bIns="45700" anchor="t" anchorCtr="0">
            <a:noAutofit/>
          </a:bodyPr>
          <a:lstStyle/>
          <a:p>
            <a:pPr marL="457200" lvl="0" indent="-374650" algn="just" rtl="0">
              <a:spcBef>
                <a:spcPts val="0"/>
              </a:spcBef>
              <a:spcAft>
                <a:spcPts val="0"/>
              </a:spcAft>
              <a:buClr>
                <a:srgbClr val="000000"/>
              </a:buClr>
              <a:buSzPts val="2300"/>
              <a:buAutoNum type="arabicPeriod"/>
            </a:pPr>
            <a:r>
              <a:rPr lang="en-US">
                <a:solidFill>
                  <a:srgbClr val="000000"/>
                </a:solidFill>
              </a:rPr>
              <a:t>Mantener relaciones positivas con las partes interesadas,</a:t>
            </a:r>
            <a:endParaRPr>
              <a:solidFill>
                <a:srgbClr val="000000"/>
              </a:solidFill>
            </a:endParaRPr>
          </a:p>
          <a:p>
            <a:pPr marL="457200" lvl="0" indent="-374650" algn="just" rtl="0">
              <a:spcBef>
                <a:spcPts val="0"/>
              </a:spcBef>
              <a:spcAft>
                <a:spcPts val="0"/>
              </a:spcAft>
              <a:buClr>
                <a:srgbClr val="000000"/>
              </a:buClr>
              <a:buSzPts val="2300"/>
              <a:buAutoNum type="arabicPeriod"/>
            </a:pPr>
            <a:r>
              <a:rPr lang="en-US">
                <a:solidFill>
                  <a:srgbClr val="000000"/>
                </a:solidFill>
              </a:rPr>
              <a:t>Apoyar a los clusters y clubes que operan localmente,</a:t>
            </a:r>
            <a:endParaRPr>
              <a:solidFill>
                <a:srgbClr val="000000"/>
              </a:solidFill>
            </a:endParaRPr>
          </a:p>
          <a:p>
            <a:pPr marL="457200" lvl="0" indent="-374650" algn="just" rtl="0">
              <a:spcBef>
                <a:spcPts val="0"/>
              </a:spcBef>
              <a:spcAft>
                <a:spcPts val="0"/>
              </a:spcAft>
              <a:buClr>
                <a:srgbClr val="000000"/>
              </a:buClr>
              <a:buSzPts val="2300"/>
              <a:buAutoNum type="arabicPeriod"/>
            </a:pPr>
            <a:r>
              <a:rPr lang="en-US">
                <a:solidFill>
                  <a:srgbClr val="000000"/>
                </a:solidFill>
              </a:rPr>
              <a:t>Aumentar la participación de los empleados en las comunidades locales,</a:t>
            </a:r>
            <a:endParaRPr>
              <a:solidFill>
                <a:srgbClr val="000000"/>
              </a:solidFill>
            </a:endParaRPr>
          </a:p>
          <a:p>
            <a:pPr marL="457200" lvl="0" indent="-374650" algn="just" rtl="0">
              <a:spcBef>
                <a:spcPts val="0"/>
              </a:spcBef>
              <a:spcAft>
                <a:spcPts val="0"/>
              </a:spcAft>
              <a:buClr>
                <a:srgbClr val="000000"/>
              </a:buClr>
              <a:buSzPts val="2300"/>
              <a:buAutoNum type="arabicPeriod"/>
            </a:pPr>
            <a:r>
              <a:rPr lang="en-US">
                <a:solidFill>
                  <a:srgbClr val="000000"/>
                </a:solidFill>
              </a:rPr>
              <a:t>Cuidar el desarrollo sostenible local,</a:t>
            </a:r>
            <a:endParaRPr>
              <a:solidFill>
                <a:srgbClr val="000000"/>
              </a:solidFill>
            </a:endParaRPr>
          </a:p>
          <a:p>
            <a:pPr marL="457200" lvl="0" indent="-374650" algn="just" rtl="0">
              <a:spcBef>
                <a:spcPts val="0"/>
              </a:spcBef>
              <a:spcAft>
                <a:spcPts val="0"/>
              </a:spcAft>
              <a:buClr>
                <a:srgbClr val="000000"/>
              </a:buClr>
              <a:buSzPts val="2300"/>
              <a:buAutoNum type="arabicPeriod"/>
            </a:pPr>
            <a:r>
              <a:rPr lang="en-US">
                <a:solidFill>
                  <a:srgbClr val="000000"/>
                </a:solidFill>
              </a:rPr>
              <a:t>Utilizar los servicios de proveedores locales,</a:t>
            </a:r>
            <a:endParaRPr>
              <a:solidFill>
                <a:srgbClr val="000000"/>
              </a:solidFill>
            </a:endParaRPr>
          </a:p>
          <a:p>
            <a:pPr marL="457200" lvl="0" indent="-374650" algn="just" rtl="0">
              <a:spcBef>
                <a:spcPts val="0"/>
              </a:spcBef>
              <a:spcAft>
                <a:spcPts val="0"/>
              </a:spcAft>
              <a:buClr>
                <a:srgbClr val="000000"/>
              </a:buClr>
              <a:buSzPts val="2300"/>
              <a:buAutoNum type="arabicPeriod"/>
            </a:pPr>
            <a:r>
              <a:rPr lang="en-US">
                <a:solidFill>
                  <a:srgbClr val="000000"/>
                </a:solidFill>
              </a:rPr>
              <a:t>Mejorar la visibilidad externa para mejorar la imagen: marketing eficaz.</a:t>
            </a:r>
            <a:endParaRPr>
              <a:solidFill>
                <a:srgbClr val="000000"/>
              </a:solidFill>
            </a:endParaRPr>
          </a:p>
          <a:p>
            <a:pPr marL="457200" lvl="0" indent="0" algn="just" rtl="0">
              <a:lnSpc>
                <a:spcPct val="103333"/>
              </a:lnSpc>
              <a:spcBef>
                <a:spcPts val="0"/>
              </a:spcBef>
              <a:spcAft>
                <a:spcPts val="0"/>
              </a:spcAft>
              <a:buNone/>
            </a:pPr>
            <a:endParaRPr>
              <a:solidFill>
                <a:srgbClr val="000000"/>
              </a:solidFill>
            </a:endParaRPr>
          </a:p>
          <a:p>
            <a:pPr marL="228600" lvl="0" indent="-228600" algn="just" rtl="0">
              <a:lnSpc>
                <a:spcPct val="103333"/>
              </a:lnSpc>
              <a:spcBef>
                <a:spcPts val="0"/>
              </a:spcBef>
              <a:spcAft>
                <a:spcPts val="0"/>
              </a:spcAft>
              <a:buClr>
                <a:srgbClr val="595959"/>
              </a:buClr>
              <a:buSzPts val="2400"/>
              <a:buNone/>
            </a:pPr>
            <a:endParaRPr/>
          </a:p>
        </p:txBody>
      </p:sp>
      <p:sp>
        <p:nvSpPr>
          <p:cNvPr id="378" name="Google Shape;378;p19"/>
          <p:cNvSpPr txBox="1"/>
          <p:nvPr/>
        </p:nvSpPr>
        <p:spPr>
          <a:xfrm>
            <a:off x="7890221" y="5710913"/>
            <a:ext cx="2061853" cy="618600"/>
          </a:xfrm>
          <a:prstGeom prst="rect">
            <a:avLst/>
          </a:prstGeom>
          <a:noFill/>
          <a:ln>
            <a:noFill/>
          </a:ln>
        </p:spPr>
        <p:txBody>
          <a:bodyPr spcFirstLastPara="1" wrap="square" lIns="91425" tIns="45700" rIns="91425" bIns="45700" anchor="t" anchorCtr="0">
            <a:noAutofit/>
          </a:bodyPr>
          <a:lstStyle/>
          <a:p>
            <a:pPr marL="0" marR="0" lvl="0" indent="0" algn="ctr" rtl="0">
              <a:lnSpc>
                <a:spcPct val="90000"/>
              </a:lnSpc>
              <a:spcBef>
                <a:spcPts val="0"/>
              </a:spcBef>
              <a:spcAft>
                <a:spcPts val="0"/>
              </a:spcAft>
              <a:buClr>
                <a:srgbClr val="73B64B"/>
              </a:buClr>
              <a:buSzPts val="1800"/>
              <a:buFont typeface="Arial"/>
              <a:buNone/>
            </a:pPr>
            <a:endParaRPr sz="1800" b="1" i="0" u="none" strike="noStrike" cap="none">
              <a:solidFill>
                <a:srgbClr val="FF0000"/>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9" name="Google Shape;219;p2"/>
          <p:cNvSpPr txBox="1">
            <a:spLocks noGrp="1"/>
          </p:cNvSpPr>
          <p:nvPr>
            <p:ph type="body" idx="1"/>
          </p:nvPr>
        </p:nvSpPr>
        <p:spPr>
          <a:xfrm>
            <a:off x="2948683" y="3081866"/>
            <a:ext cx="8024117" cy="2523335"/>
          </a:xfrm>
          <a:prstGeom prst="rect">
            <a:avLst/>
          </a:prstGeom>
          <a:noFill/>
          <a:ln>
            <a:noFill/>
          </a:ln>
        </p:spPr>
        <p:txBody>
          <a:bodyPr spcFirstLastPara="1" wrap="square" lIns="91425" tIns="45700" rIns="91425" bIns="45700" anchor="t" anchorCtr="0">
            <a:noAutofit/>
          </a:bodyPr>
          <a:lstStyle/>
          <a:p>
            <a:pPr marL="15875" lvl="0" indent="-15875" algn="just" rtl="0">
              <a:spcBef>
                <a:spcPts val="0"/>
              </a:spcBef>
              <a:spcAft>
                <a:spcPts val="0"/>
              </a:spcAft>
              <a:buClr>
                <a:schemeClr val="lt1"/>
              </a:buClr>
              <a:buSzPts val="2400"/>
              <a:buNone/>
            </a:pPr>
            <a:r>
              <a:rPr lang="en-US"/>
              <a:t>Mediante la aplicación SOS (Start on Sustainability), pretendemos</a:t>
            </a:r>
            <a:r>
              <a:rPr lang="en-US" b="1"/>
              <a:t> dotar a las microempresas de las herramientas y los recursos</a:t>
            </a:r>
            <a:r>
              <a:rPr lang="en-US"/>
              <a:t> necesarios para emprender acciones significativas hacia la sostenibilidad, contribuyendo así a una economía de la UE más sostenible y resistente.</a:t>
            </a:r>
            <a:endParaRPr/>
          </a:p>
          <a:p>
            <a:pPr marL="15875" lvl="0" indent="-15875" algn="just" rtl="0">
              <a:lnSpc>
                <a:spcPct val="90000"/>
              </a:lnSpc>
              <a:spcBef>
                <a:spcPts val="0"/>
              </a:spcBef>
              <a:spcAft>
                <a:spcPts val="0"/>
              </a:spcAft>
              <a:buClr>
                <a:schemeClr val="lt1"/>
              </a:buClr>
              <a:buSzPts val="2400"/>
              <a:buNone/>
            </a:pPr>
            <a:endParaRPr/>
          </a:p>
        </p:txBody>
      </p:sp>
      <p:sp>
        <p:nvSpPr>
          <p:cNvPr id="220" name="Google Shape;220;p2"/>
          <p:cNvSpPr/>
          <p:nvPr/>
        </p:nvSpPr>
        <p:spPr>
          <a:xfrm>
            <a:off x="3926747" y="1252799"/>
            <a:ext cx="5192509" cy="698629"/>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Montserrat"/>
              <a:ea typeface="Montserrat"/>
              <a:cs typeface="Montserrat"/>
              <a:sym typeface="Montserrat"/>
            </a:endParaRPr>
          </a:p>
        </p:txBody>
      </p:sp>
      <p:sp>
        <p:nvSpPr>
          <p:cNvPr id="221" name="Google Shape;221;p2"/>
          <p:cNvSpPr txBox="1"/>
          <p:nvPr/>
        </p:nvSpPr>
        <p:spPr>
          <a:xfrm>
            <a:off x="4110770" y="1305097"/>
            <a:ext cx="5008500" cy="646500"/>
          </a:xfrm>
          <a:prstGeom prst="rect">
            <a:avLst/>
          </a:prstGeom>
          <a:noFill/>
          <a:ln>
            <a:noFill/>
          </a:ln>
        </p:spPr>
        <p:txBody>
          <a:bodyPr spcFirstLastPara="1" wrap="square" lIns="91425" tIns="45700" rIns="91425" bIns="45700" anchor="t" anchorCtr="0">
            <a:spAutoFit/>
          </a:bodyPr>
          <a:lstStyle/>
          <a:p>
            <a:pPr marL="0" lvl="0" indent="0" algn="l" rtl="0">
              <a:spcBef>
                <a:spcPts val="0"/>
              </a:spcBef>
              <a:spcAft>
                <a:spcPts val="0"/>
              </a:spcAft>
              <a:buClr>
                <a:srgbClr val="000000"/>
              </a:buClr>
              <a:buSzPts val="3600"/>
              <a:buFont typeface="Arial"/>
              <a:buNone/>
            </a:pPr>
            <a:r>
              <a:rPr lang="en-US" sz="3600" b="1">
                <a:solidFill>
                  <a:srgbClr val="73B64B"/>
                </a:solidFill>
                <a:latin typeface="Calibri"/>
                <a:ea typeface="Calibri"/>
                <a:cs typeface="Calibri"/>
                <a:sym typeface="Calibri"/>
              </a:rPr>
              <a:t>NUESTRO PROYECTO</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83"/>
        <p:cNvGrpSpPr/>
        <p:nvPr/>
      </p:nvGrpSpPr>
      <p:grpSpPr>
        <a:xfrm>
          <a:off x="0" y="0"/>
          <a:ext cx="0" cy="0"/>
          <a:chOff x="0" y="0"/>
          <a:chExt cx="0" cy="0"/>
        </a:xfrm>
      </p:grpSpPr>
      <p:sp>
        <p:nvSpPr>
          <p:cNvPr id="384" name="Google Shape;384;p20"/>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73B64B"/>
              </a:buClr>
              <a:buSzPts val="3600"/>
              <a:buNone/>
            </a:pPr>
            <a:r>
              <a:rPr lang="en-US"/>
              <a:t>Proceso paso a paso para crear alianzas comunitarias</a:t>
            </a:r>
            <a:endParaRPr/>
          </a:p>
        </p:txBody>
      </p:sp>
      <p:sp>
        <p:nvSpPr>
          <p:cNvPr id="386" name="Google Shape;386;p20"/>
          <p:cNvSpPr txBox="1">
            <a:spLocks noGrp="1"/>
          </p:cNvSpPr>
          <p:nvPr>
            <p:ph type="body" idx="2"/>
          </p:nvPr>
        </p:nvSpPr>
        <p:spPr>
          <a:prstGeom prst="rect">
            <a:avLst/>
          </a:prstGeom>
          <a:noFill/>
          <a:ln>
            <a:noFill/>
          </a:ln>
        </p:spPr>
        <p:txBody>
          <a:bodyPr spcFirstLastPara="1" wrap="square" lIns="91425" tIns="45700" rIns="91425" bIns="45700" anchor="t" anchorCtr="0">
            <a:noAutofit/>
          </a:bodyPr>
          <a:lstStyle/>
          <a:p>
            <a:pPr marL="457200" lvl="0" indent="-361950" algn="just" rtl="0">
              <a:spcBef>
                <a:spcPts val="0"/>
              </a:spcBef>
              <a:spcAft>
                <a:spcPts val="0"/>
              </a:spcAft>
              <a:buClr>
                <a:srgbClr val="000000"/>
              </a:buClr>
              <a:buSzPts val="2100"/>
              <a:buFont typeface="Calibri"/>
              <a:buAutoNum type="arabicPeriod"/>
            </a:pPr>
            <a:r>
              <a:rPr lang="en-US" sz="2300">
                <a:solidFill>
                  <a:srgbClr val="000000"/>
                </a:solidFill>
              </a:rPr>
              <a:t>Análisis de las necesidades locales y oportunidades de desarrollo,</a:t>
            </a:r>
            <a:endParaRPr sz="2300">
              <a:solidFill>
                <a:srgbClr val="000000"/>
              </a:solidFill>
            </a:endParaRPr>
          </a:p>
          <a:p>
            <a:pPr marL="457200" lvl="0" indent="-361950" algn="just" rtl="0">
              <a:spcBef>
                <a:spcPts val="0"/>
              </a:spcBef>
              <a:spcAft>
                <a:spcPts val="0"/>
              </a:spcAft>
              <a:buClr>
                <a:srgbClr val="000000"/>
              </a:buClr>
              <a:buSzPts val="2100"/>
              <a:buFont typeface="Calibri"/>
              <a:buAutoNum type="arabicPeriod"/>
            </a:pPr>
            <a:r>
              <a:rPr lang="en-US" sz="2300">
                <a:solidFill>
                  <a:srgbClr val="000000"/>
                </a:solidFill>
              </a:rPr>
              <a:t>Identificación y buenas relaciones con organizaciones no gubernamentales, autoridades locales y universidades,</a:t>
            </a:r>
            <a:endParaRPr sz="2300">
              <a:solidFill>
                <a:srgbClr val="000000"/>
              </a:solidFill>
            </a:endParaRPr>
          </a:p>
          <a:p>
            <a:pPr marL="457200" lvl="0" indent="-361950" algn="just" rtl="0">
              <a:spcBef>
                <a:spcPts val="0"/>
              </a:spcBef>
              <a:spcAft>
                <a:spcPts val="0"/>
              </a:spcAft>
              <a:buClr>
                <a:srgbClr val="000000"/>
              </a:buClr>
              <a:buSzPts val="2100"/>
              <a:buFont typeface="Calibri"/>
              <a:buAutoNum type="arabicPeriod"/>
            </a:pPr>
            <a:r>
              <a:rPr lang="en-US" sz="2300">
                <a:solidFill>
                  <a:srgbClr val="000000"/>
                </a:solidFill>
              </a:rPr>
              <a:t>Establecimiento de objetivos,</a:t>
            </a:r>
            <a:endParaRPr sz="2300">
              <a:solidFill>
                <a:srgbClr val="000000"/>
              </a:solidFill>
            </a:endParaRPr>
          </a:p>
          <a:p>
            <a:pPr marL="457200" lvl="0" indent="-361950" algn="just" rtl="0">
              <a:spcBef>
                <a:spcPts val="0"/>
              </a:spcBef>
              <a:spcAft>
                <a:spcPts val="0"/>
              </a:spcAft>
              <a:buClr>
                <a:srgbClr val="000000"/>
              </a:buClr>
              <a:buSzPts val="2100"/>
              <a:buFont typeface="Calibri"/>
              <a:buAutoNum type="arabicPeriod"/>
            </a:pPr>
            <a:r>
              <a:rPr lang="en-US" sz="2300">
                <a:solidFill>
                  <a:srgbClr val="000000"/>
                </a:solidFill>
              </a:rPr>
              <a:t>Establecimiento activo de contactos,</a:t>
            </a:r>
            <a:endParaRPr sz="2300">
              <a:solidFill>
                <a:srgbClr val="000000"/>
              </a:solidFill>
            </a:endParaRPr>
          </a:p>
          <a:p>
            <a:pPr marL="457200" lvl="0" indent="-361950" algn="just" rtl="0">
              <a:spcBef>
                <a:spcPts val="0"/>
              </a:spcBef>
              <a:spcAft>
                <a:spcPts val="0"/>
              </a:spcAft>
              <a:buClr>
                <a:srgbClr val="000000"/>
              </a:buClr>
              <a:buSzPts val="2100"/>
              <a:buFont typeface="Calibri"/>
              <a:buAutoNum type="arabicPeriod"/>
            </a:pPr>
            <a:r>
              <a:rPr lang="en-US" sz="2300">
                <a:solidFill>
                  <a:srgbClr val="000000"/>
                </a:solidFill>
              </a:rPr>
              <a:t>Organización de reuniones, eventos o formación,</a:t>
            </a:r>
            <a:endParaRPr sz="2300">
              <a:solidFill>
                <a:srgbClr val="000000"/>
              </a:solidFill>
            </a:endParaRPr>
          </a:p>
          <a:p>
            <a:pPr marL="457200" lvl="0" indent="-361950" algn="just" rtl="0">
              <a:spcBef>
                <a:spcPts val="0"/>
              </a:spcBef>
              <a:spcAft>
                <a:spcPts val="0"/>
              </a:spcAft>
              <a:buClr>
                <a:srgbClr val="000000"/>
              </a:buClr>
              <a:buSzPts val="2100"/>
              <a:buFont typeface="Calibri"/>
              <a:buAutoNum type="arabicPeriod"/>
            </a:pPr>
            <a:r>
              <a:rPr lang="en-US" sz="2300">
                <a:solidFill>
                  <a:srgbClr val="000000"/>
                </a:solidFill>
              </a:rPr>
              <a:t>Creación o participación en grupos de interés de la industria, por ejemplo, clusters,</a:t>
            </a:r>
            <a:endParaRPr sz="2300">
              <a:solidFill>
                <a:srgbClr val="000000"/>
              </a:solidFill>
            </a:endParaRPr>
          </a:p>
          <a:p>
            <a:pPr marL="457200" lvl="0" indent="-361950" algn="just" rtl="0">
              <a:spcBef>
                <a:spcPts val="0"/>
              </a:spcBef>
              <a:spcAft>
                <a:spcPts val="0"/>
              </a:spcAft>
              <a:buClr>
                <a:srgbClr val="000000"/>
              </a:buClr>
              <a:buSzPts val="2100"/>
              <a:buFont typeface="Calibri"/>
              <a:buAutoNum type="arabicPeriod"/>
            </a:pPr>
            <a:r>
              <a:rPr lang="en-US" sz="2300">
                <a:solidFill>
                  <a:srgbClr val="000000"/>
                </a:solidFill>
              </a:rPr>
              <a:t>Mantenimiento de una buena comunicación... ¡con todo el mundo!, responder a los correos electrónicos, las llamadas telefónicas y ser abierto.</a:t>
            </a:r>
            <a:endParaRPr sz="2300">
              <a:solidFill>
                <a:srgbClr val="000000"/>
              </a:solidFill>
            </a:endParaRPr>
          </a:p>
          <a:p>
            <a:pPr marL="457200" lvl="0" indent="0" algn="just" rtl="0">
              <a:lnSpc>
                <a:spcPct val="103333"/>
              </a:lnSpc>
              <a:spcBef>
                <a:spcPts val="0"/>
              </a:spcBef>
              <a:spcAft>
                <a:spcPts val="0"/>
              </a:spcAft>
              <a:buNone/>
            </a:pPr>
            <a:endParaRPr>
              <a:solidFill>
                <a:srgbClr val="000000"/>
              </a:solidFil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90"/>
        <p:cNvGrpSpPr/>
        <p:nvPr/>
      </p:nvGrpSpPr>
      <p:grpSpPr>
        <a:xfrm>
          <a:off x="0" y="0"/>
          <a:ext cx="0" cy="0"/>
          <a:chOff x="0" y="0"/>
          <a:chExt cx="0" cy="0"/>
        </a:xfrm>
      </p:grpSpPr>
      <p:sp>
        <p:nvSpPr>
          <p:cNvPr id="391" name="Google Shape;391;p21"/>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73B64B"/>
              </a:buClr>
              <a:buSzPts val="3600"/>
              <a:buNone/>
            </a:pPr>
            <a:r>
              <a:rPr lang="en-US"/>
              <a:t>¿Porqué son importantes las alianzas comunitarias?</a:t>
            </a:r>
            <a:endParaRPr/>
          </a:p>
        </p:txBody>
      </p:sp>
      <p:sp>
        <p:nvSpPr>
          <p:cNvPr id="393" name="Google Shape;393;p21"/>
          <p:cNvSpPr txBox="1">
            <a:spLocks noGrp="1"/>
          </p:cNvSpPr>
          <p:nvPr>
            <p:ph type="body" idx="2"/>
          </p:nvPr>
        </p:nvSpPr>
        <p:spPr>
          <a:prstGeom prst="rect">
            <a:avLst/>
          </a:prstGeom>
          <a:noFill/>
          <a:ln>
            <a:noFill/>
          </a:ln>
        </p:spPr>
        <p:txBody>
          <a:bodyPr spcFirstLastPara="1" wrap="square" lIns="91425" tIns="45700" rIns="91425" bIns="45700" anchor="t" anchorCtr="0">
            <a:noAutofit/>
          </a:bodyPr>
          <a:lstStyle/>
          <a:p>
            <a:pPr marL="228600" lvl="0" indent="-228600" algn="just" rtl="0">
              <a:lnSpc>
                <a:spcPct val="103333"/>
              </a:lnSpc>
              <a:spcBef>
                <a:spcPts val="0"/>
              </a:spcBef>
              <a:spcAft>
                <a:spcPts val="0"/>
              </a:spcAft>
              <a:buClr>
                <a:srgbClr val="000000"/>
              </a:buClr>
              <a:buSzPts val="2400"/>
              <a:buNone/>
            </a:pPr>
            <a:r>
              <a:rPr lang="en-US">
                <a:solidFill>
                  <a:srgbClr val="000000"/>
                </a:solidFill>
              </a:rPr>
              <a:t>	Crear alianzas comunitarias dentro de una empresa es crucial, especialmente en el contexto de la construcción de una economía sostenible.</a:t>
            </a:r>
            <a:endParaRPr/>
          </a:p>
          <a:p>
            <a:pPr marL="228600" lvl="0" indent="-228600" algn="just" rtl="0">
              <a:lnSpc>
                <a:spcPct val="103333"/>
              </a:lnSpc>
              <a:spcBef>
                <a:spcPts val="0"/>
              </a:spcBef>
              <a:spcAft>
                <a:spcPts val="0"/>
              </a:spcAft>
              <a:buClr>
                <a:srgbClr val="595959"/>
              </a:buClr>
              <a:buSzPts val="2400"/>
              <a:buNone/>
            </a:pPr>
            <a:endParaRPr>
              <a:solidFill>
                <a:srgbClr val="000000"/>
              </a:solidFill>
            </a:endParaRPr>
          </a:p>
          <a:p>
            <a:pPr marL="342900" lvl="0" indent="-342900" algn="just" rtl="0">
              <a:lnSpc>
                <a:spcPct val="103333"/>
              </a:lnSpc>
              <a:spcBef>
                <a:spcPts val="0"/>
              </a:spcBef>
              <a:spcAft>
                <a:spcPts val="0"/>
              </a:spcAft>
              <a:buClr>
                <a:srgbClr val="73B64B"/>
              </a:buClr>
              <a:buSzPts val="2400"/>
              <a:buFont typeface="Noto Sans Symbols"/>
              <a:buChar char="⮚"/>
            </a:pPr>
            <a:r>
              <a:rPr lang="en-US" b="1">
                <a:solidFill>
                  <a:srgbClr val="73B64B"/>
                </a:solidFill>
              </a:rPr>
              <a:t>Reforzar la moral de los empleados</a:t>
            </a:r>
            <a:r>
              <a:rPr lang="en-US">
                <a:solidFill>
                  <a:srgbClr val="000000"/>
                </a:solidFill>
              </a:rPr>
              <a:t>: Las acciones que se llevan a cabo en conjunto para lograr un objetivo común pueden mejorar significativamente la moral de los empleados. Cuando los empleados sienten que su empresa participa en buenas actividades sociales, sienten una mayor satisfacción laboral, lo que a su vez puede generar una mayor retención de empleados.</a:t>
            </a:r>
            <a:endParaRPr>
              <a:solidFill>
                <a:srgbClr val="000000"/>
              </a:solidFill>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397"/>
        <p:cNvGrpSpPr/>
        <p:nvPr/>
      </p:nvGrpSpPr>
      <p:grpSpPr>
        <a:xfrm>
          <a:off x="0" y="0"/>
          <a:ext cx="0" cy="0"/>
          <a:chOff x="0" y="0"/>
          <a:chExt cx="0" cy="0"/>
        </a:xfrm>
      </p:grpSpPr>
      <p:sp>
        <p:nvSpPr>
          <p:cNvPr id="398" name="Google Shape;398;p22"/>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73B64B"/>
              </a:buClr>
              <a:buSzPts val="3600"/>
              <a:buNone/>
            </a:pPr>
            <a:endParaRPr/>
          </a:p>
          <a:p>
            <a:pPr marL="0" lvl="0" indent="0" algn="l" rtl="0">
              <a:lnSpc>
                <a:spcPct val="90000"/>
              </a:lnSpc>
              <a:spcBef>
                <a:spcPts val="1000"/>
              </a:spcBef>
              <a:spcAft>
                <a:spcPts val="0"/>
              </a:spcAft>
              <a:buClr>
                <a:srgbClr val="73B64B"/>
              </a:buClr>
              <a:buSzPts val="3600"/>
              <a:buNone/>
            </a:pPr>
            <a:endParaRPr/>
          </a:p>
        </p:txBody>
      </p:sp>
      <p:sp>
        <p:nvSpPr>
          <p:cNvPr id="400" name="Google Shape;400;p22"/>
          <p:cNvSpPr txBox="1">
            <a:spLocks noGrp="1"/>
          </p:cNvSpPr>
          <p:nvPr>
            <p:ph type="body" idx="2"/>
          </p:nvPr>
        </p:nvSpPr>
        <p:spPr>
          <a:prstGeom prst="rect">
            <a:avLst/>
          </a:prstGeom>
          <a:noFill/>
          <a:ln>
            <a:noFill/>
          </a:ln>
        </p:spPr>
        <p:txBody>
          <a:bodyPr spcFirstLastPara="1" wrap="square" lIns="91425" tIns="45700" rIns="91425" bIns="45700" anchor="t" anchorCtr="0">
            <a:noAutofit/>
          </a:bodyPr>
          <a:lstStyle/>
          <a:p>
            <a:pPr marL="342900" lvl="0" indent="-336550" algn="just" rtl="0">
              <a:lnSpc>
                <a:spcPct val="103333"/>
              </a:lnSpc>
              <a:spcBef>
                <a:spcPts val="0"/>
              </a:spcBef>
              <a:spcAft>
                <a:spcPts val="0"/>
              </a:spcAft>
              <a:buClr>
                <a:srgbClr val="73B64B"/>
              </a:buClr>
              <a:buSzPts val="2300"/>
              <a:buFont typeface="Noto Sans Symbols"/>
              <a:buChar char="⮚"/>
            </a:pPr>
            <a:r>
              <a:rPr lang="en-US" sz="2300" b="1">
                <a:solidFill>
                  <a:srgbClr val="73B64B"/>
                </a:solidFill>
              </a:rPr>
              <a:t>Equilibrio entre vida laboral y personal: </a:t>
            </a:r>
            <a:r>
              <a:rPr lang="en-US" sz="2300">
                <a:solidFill>
                  <a:srgbClr val="000000"/>
                </a:solidFill>
              </a:rPr>
              <a:t>Una nueva mirada a los valores laborales. Las generaciones más jóvenes toman decisiones sobre el trabajo no sólo en función del salario. El equilibrio entre el trabajo y la vida personal es importante para ellas.</a:t>
            </a:r>
            <a:endParaRPr sz="2300">
              <a:solidFill>
                <a:srgbClr val="000000"/>
              </a:solidFill>
            </a:endParaRPr>
          </a:p>
          <a:p>
            <a:pPr marL="342900" lvl="0" indent="-336550" algn="just" rtl="0">
              <a:lnSpc>
                <a:spcPct val="103333"/>
              </a:lnSpc>
              <a:spcBef>
                <a:spcPts val="0"/>
              </a:spcBef>
              <a:spcAft>
                <a:spcPts val="0"/>
              </a:spcAft>
              <a:buClr>
                <a:srgbClr val="73B64B"/>
              </a:buClr>
              <a:buSzPts val="2300"/>
              <a:buFont typeface="Noto Sans Symbols"/>
              <a:buChar char="⮚"/>
            </a:pPr>
            <a:r>
              <a:rPr lang="en-US" sz="2300" b="1">
                <a:solidFill>
                  <a:srgbClr val="73B64B"/>
                </a:solidFill>
              </a:rPr>
              <a:t>Formación de Equipos: </a:t>
            </a:r>
            <a:r>
              <a:rPr lang="en-US" sz="2300">
                <a:solidFill>
                  <a:srgbClr val="000000"/>
                </a:solidFill>
              </a:rPr>
              <a:t>La organización de eventos de voluntariado crea un sentido de comunidad y trabajo en equipo.</a:t>
            </a:r>
            <a:endParaRPr sz="2300">
              <a:solidFill>
                <a:srgbClr val="000000"/>
              </a:solidFill>
            </a:endParaRPr>
          </a:p>
          <a:p>
            <a:pPr marL="342900" lvl="0" indent="-336550" algn="just" rtl="0">
              <a:lnSpc>
                <a:spcPct val="103333"/>
              </a:lnSpc>
              <a:spcBef>
                <a:spcPts val="0"/>
              </a:spcBef>
              <a:spcAft>
                <a:spcPts val="0"/>
              </a:spcAft>
              <a:buClr>
                <a:srgbClr val="73B64B"/>
              </a:buClr>
              <a:buSzPts val="2300"/>
              <a:buFont typeface="Noto Sans Symbols"/>
              <a:buChar char="⮚"/>
            </a:pPr>
            <a:r>
              <a:rPr lang="en-US" sz="2300" b="1">
                <a:solidFill>
                  <a:srgbClr val="73B64B"/>
                </a:solidFill>
              </a:rPr>
              <a:t>Hacer correr la voz: </a:t>
            </a:r>
            <a:r>
              <a:rPr lang="en-US" sz="2300">
                <a:solidFill>
                  <a:srgbClr val="000000"/>
                </a:solidFill>
              </a:rPr>
              <a:t>Lanzar una campaña de relaciones públicas para informar a la gente sobre el trabajo caritativo de su empresa no solo proyectará a su empresa de manera positiva, sino que también aumentará la conciencia sobre las organizaciones benéficas que apoya.</a:t>
            </a:r>
            <a:endParaRPr sz="2300">
              <a:solidFill>
                <a:srgbClr val="00000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404"/>
        <p:cNvGrpSpPr/>
        <p:nvPr/>
      </p:nvGrpSpPr>
      <p:grpSpPr>
        <a:xfrm>
          <a:off x="0" y="0"/>
          <a:ext cx="0" cy="0"/>
          <a:chOff x="0" y="0"/>
          <a:chExt cx="0" cy="0"/>
        </a:xfrm>
      </p:grpSpPr>
      <p:sp>
        <p:nvSpPr>
          <p:cNvPr id="405" name="Google Shape;405;p23"/>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73B64B"/>
              </a:buClr>
              <a:buSzPts val="3600"/>
              <a:buNone/>
            </a:pPr>
            <a:r>
              <a:rPr lang="en-US"/>
              <a:t>Grupos interesados ​​en el desarrollo comunitario y causas sociales</a:t>
            </a:r>
            <a:endParaRPr/>
          </a:p>
        </p:txBody>
      </p:sp>
      <p:sp>
        <p:nvSpPr>
          <p:cNvPr id="407" name="Google Shape;407;p23"/>
          <p:cNvSpPr txBox="1">
            <a:spLocks noGrp="1"/>
          </p:cNvSpPr>
          <p:nvPr>
            <p:ph type="body" idx="2"/>
          </p:nvPr>
        </p:nvSpPr>
        <p:spPr>
          <a:prstGeom prst="rect">
            <a:avLst/>
          </a:prstGeom>
          <a:noFill/>
          <a:ln>
            <a:noFill/>
          </a:ln>
        </p:spPr>
        <p:txBody>
          <a:bodyPr spcFirstLastPara="1" wrap="square" lIns="91425" tIns="45700" rIns="91425" bIns="45700" anchor="t" anchorCtr="0">
            <a:noAutofit/>
          </a:bodyPr>
          <a:lstStyle/>
          <a:p>
            <a:pPr marL="342900" lvl="0" indent="-330200" algn="just" rtl="0">
              <a:lnSpc>
                <a:spcPct val="103333"/>
              </a:lnSpc>
              <a:spcBef>
                <a:spcPts val="0"/>
              </a:spcBef>
              <a:spcAft>
                <a:spcPts val="0"/>
              </a:spcAft>
              <a:buClr>
                <a:srgbClr val="73B64B"/>
              </a:buClr>
              <a:buSzPts val="2200"/>
              <a:buFont typeface="Noto Sans Symbols"/>
              <a:buChar char="⮚"/>
            </a:pPr>
            <a:r>
              <a:rPr lang="en-US" sz="2200" b="1" i="0">
                <a:solidFill>
                  <a:srgbClr val="73B64B"/>
                </a:solidFill>
                <a:highlight>
                  <a:srgbClr val="FFFFFF"/>
                </a:highlight>
              </a:rPr>
              <a:t>Clubs de Mujeres: </a:t>
            </a:r>
            <a:r>
              <a:rPr lang="en-US" sz="2200">
                <a:solidFill>
                  <a:srgbClr val="0D0D0D"/>
                </a:solidFill>
                <a:highlight>
                  <a:srgbClr val="FFFFFF"/>
                </a:highlight>
              </a:rPr>
              <a:t>Grupos centrados en apoyar y empoderar a las mujeres en el lugar de trabajo,</a:t>
            </a:r>
            <a:endParaRPr sz="2200" i="0">
              <a:solidFill>
                <a:srgbClr val="0D0D0D"/>
              </a:solidFill>
              <a:highlight>
                <a:srgbClr val="FFFFFF"/>
              </a:highlight>
            </a:endParaRPr>
          </a:p>
          <a:p>
            <a:pPr marL="342900" lvl="0" indent="-330200" algn="just" rtl="0">
              <a:lnSpc>
                <a:spcPct val="103333"/>
              </a:lnSpc>
              <a:spcBef>
                <a:spcPts val="0"/>
              </a:spcBef>
              <a:spcAft>
                <a:spcPts val="0"/>
              </a:spcAft>
              <a:buClr>
                <a:srgbClr val="73B64B"/>
              </a:buClr>
              <a:buSzPts val="2200"/>
              <a:buFont typeface="Noto Sans Symbols"/>
              <a:buChar char="⮚"/>
            </a:pPr>
            <a:r>
              <a:rPr lang="en-US" sz="2200" b="1">
                <a:solidFill>
                  <a:srgbClr val="73B64B"/>
                </a:solidFill>
                <a:highlight>
                  <a:srgbClr val="FFFFFF"/>
                </a:highlight>
              </a:rPr>
              <a:t>Clústeres Temáticos</a:t>
            </a:r>
            <a:r>
              <a:rPr lang="en-US" sz="2200" b="1" i="0">
                <a:solidFill>
                  <a:srgbClr val="73B64B"/>
                </a:solidFill>
                <a:highlight>
                  <a:srgbClr val="FFFFFF"/>
                </a:highlight>
              </a:rPr>
              <a:t>: </a:t>
            </a:r>
            <a:r>
              <a:rPr lang="en-US" sz="2200">
                <a:solidFill>
                  <a:srgbClr val="0D0D0D"/>
                </a:solidFill>
                <a:highlight>
                  <a:srgbClr val="FFFFFF"/>
                </a:highlight>
              </a:rPr>
              <a:t>Grupos especializados que reúnen a empleados interesados ​​en temas específicos, por ejemplo, un clúster de construcción,</a:t>
            </a:r>
            <a:endParaRPr sz="2200" i="0">
              <a:solidFill>
                <a:srgbClr val="0D0D0D"/>
              </a:solidFill>
              <a:highlight>
                <a:srgbClr val="FFFFFF"/>
              </a:highlight>
            </a:endParaRPr>
          </a:p>
          <a:p>
            <a:pPr marL="342900" lvl="0" indent="-330200" algn="just" rtl="0">
              <a:lnSpc>
                <a:spcPct val="103333"/>
              </a:lnSpc>
              <a:spcBef>
                <a:spcPts val="0"/>
              </a:spcBef>
              <a:spcAft>
                <a:spcPts val="0"/>
              </a:spcAft>
              <a:buClr>
                <a:srgbClr val="73B64B"/>
              </a:buClr>
              <a:buSzPts val="2200"/>
              <a:buFont typeface="Noto Sans Symbols"/>
              <a:buChar char="⮚"/>
            </a:pPr>
            <a:r>
              <a:rPr lang="en-US" sz="2200" b="1">
                <a:solidFill>
                  <a:srgbClr val="73B64B"/>
                </a:solidFill>
                <a:highlight>
                  <a:srgbClr val="FFFFFF"/>
                </a:highlight>
              </a:rPr>
              <a:t>Clubs de Libros</a:t>
            </a:r>
            <a:r>
              <a:rPr lang="en-US" sz="2200" b="1" i="0">
                <a:solidFill>
                  <a:srgbClr val="73B64B"/>
                </a:solidFill>
                <a:highlight>
                  <a:srgbClr val="FFFFFF"/>
                </a:highlight>
              </a:rPr>
              <a:t>: </a:t>
            </a:r>
            <a:r>
              <a:rPr lang="en-US" sz="2200">
                <a:solidFill>
                  <a:srgbClr val="0D0D0D"/>
                </a:solidFill>
                <a:highlight>
                  <a:srgbClr val="FFFFFF"/>
                </a:highlight>
              </a:rPr>
              <a:t>Grupos de lectura que organizan reuniones para hablar sobre libros,</a:t>
            </a:r>
            <a:r>
              <a:rPr lang="en-US" sz="2200" i="0">
                <a:solidFill>
                  <a:srgbClr val="0D0D0D"/>
                </a:solidFill>
                <a:highlight>
                  <a:srgbClr val="FFFFFF"/>
                </a:highlight>
              </a:rPr>
              <a:t> </a:t>
            </a:r>
            <a:endParaRPr sz="2200" i="0">
              <a:solidFill>
                <a:srgbClr val="0D0D0D"/>
              </a:solidFill>
              <a:highlight>
                <a:srgbClr val="FFFFFF"/>
              </a:highlight>
            </a:endParaRPr>
          </a:p>
          <a:p>
            <a:pPr marL="342900" lvl="0" indent="-330200" algn="just" rtl="0">
              <a:lnSpc>
                <a:spcPct val="103333"/>
              </a:lnSpc>
              <a:spcBef>
                <a:spcPts val="0"/>
              </a:spcBef>
              <a:spcAft>
                <a:spcPts val="0"/>
              </a:spcAft>
              <a:buClr>
                <a:srgbClr val="73B64B"/>
              </a:buClr>
              <a:buSzPts val="2200"/>
              <a:buFont typeface="Noto Sans Symbols"/>
              <a:buChar char="⮚"/>
            </a:pPr>
            <a:r>
              <a:rPr lang="en-US" sz="2200" b="1" i="0">
                <a:solidFill>
                  <a:srgbClr val="73B64B"/>
                </a:solidFill>
                <a:highlight>
                  <a:srgbClr val="FFFFFF"/>
                </a:highlight>
              </a:rPr>
              <a:t>Clubs de Fitness: </a:t>
            </a:r>
            <a:r>
              <a:rPr lang="en-US" sz="2200">
                <a:solidFill>
                  <a:srgbClr val="0D0D0D"/>
                </a:solidFill>
                <a:highlight>
                  <a:srgbClr val="FFFFFF"/>
                </a:highlight>
              </a:rPr>
              <a:t>Grupos dedicados a promover estilos de vida saludables mediante la organización de entrenamientos conjuntos, eventos deportivos,</a:t>
            </a:r>
            <a:endParaRPr sz="2200" i="0">
              <a:solidFill>
                <a:srgbClr val="0D0D0D"/>
              </a:solidFill>
              <a:highlight>
                <a:srgbClr val="FFFFFF"/>
              </a:highlight>
            </a:endParaRPr>
          </a:p>
          <a:p>
            <a:pPr marL="342900" lvl="0" indent="-330200" algn="just" rtl="0">
              <a:lnSpc>
                <a:spcPct val="103333"/>
              </a:lnSpc>
              <a:spcBef>
                <a:spcPts val="0"/>
              </a:spcBef>
              <a:spcAft>
                <a:spcPts val="0"/>
              </a:spcAft>
              <a:buClr>
                <a:srgbClr val="73B64B"/>
              </a:buClr>
              <a:buSzPts val="2200"/>
              <a:buFont typeface="Noto Sans Symbols"/>
              <a:buChar char="⮚"/>
            </a:pPr>
            <a:r>
              <a:rPr lang="en-US" sz="2200" b="1">
                <a:solidFill>
                  <a:srgbClr val="73B64B"/>
                </a:solidFill>
                <a:highlight>
                  <a:srgbClr val="FFFFFF"/>
                </a:highlight>
              </a:rPr>
              <a:t>Grupos de Voluntarios:</a:t>
            </a:r>
            <a:r>
              <a:rPr lang="en-US" sz="2200" b="1" i="0">
                <a:solidFill>
                  <a:srgbClr val="73B64B"/>
                </a:solidFill>
                <a:highlight>
                  <a:srgbClr val="FFFFFF"/>
                </a:highlight>
              </a:rPr>
              <a:t> </a:t>
            </a:r>
            <a:r>
              <a:rPr lang="en-US" sz="2200">
                <a:solidFill>
                  <a:srgbClr val="000000"/>
                </a:solidFill>
                <a:highlight>
                  <a:srgbClr val="FFFFFF"/>
                </a:highlight>
              </a:rPr>
              <a:t>Actividades sociales</a:t>
            </a:r>
            <a:r>
              <a:rPr lang="en-US" sz="2200" i="0">
                <a:solidFill>
                  <a:srgbClr val="000000"/>
                </a:solidFill>
                <a:highlight>
                  <a:srgbClr val="FFFFFF"/>
                </a:highlight>
              </a:rPr>
              <a:t>.</a:t>
            </a:r>
            <a:endParaRPr sz="2200">
              <a:solidFill>
                <a:srgbClr val="00000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423"/>
        <p:cNvGrpSpPr/>
        <p:nvPr/>
      </p:nvGrpSpPr>
      <p:grpSpPr>
        <a:xfrm>
          <a:off x="0" y="0"/>
          <a:ext cx="0" cy="0"/>
          <a:chOff x="0" y="0"/>
          <a:chExt cx="0" cy="0"/>
        </a:xfrm>
      </p:grpSpPr>
      <p:sp>
        <p:nvSpPr>
          <p:cNvPr id="425" name="Google Shape;425;p25"/>
          <p:cNvSpPr txBox="1">
            <a:spLocks noGrp="1"/>
          </p:cNvSpPr>
          <p:nvPr>
            <p:ph type="body" idx="1"/>
          </p:nvPr>
        </p:nvSpPr>
        <p:spPr>
          <a:xfrm>
            <a:off x="7630824" y="990923"/>
            <a:ext cx="2066906" cy="582221"/>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9600"/>
              <a:buNone/>
            </a:pPr>
            <a:r>
              <a:rPr lang="en-US"/>
              <a:t>03</a:t>
            </a:r>
            <a:endParaRPr/>
          </a:p>
        </p:txBody>
      </p:sp>
      <p:sp>
        <p:nvSpPr>
          <p:cNvPr id="426" name="Google Shape;426;p25"/>
          <p:cNvSpPr/>
          <p:nvPr/>
        </p:nvSpPr>
        <p:spPr>
          <a:xfrm>
            <a:off x="5722297" y="4461934"/>
            <a:ext cx="4933927" cy="156171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Montserrat"/>
              <a:ea typeface="Montserrat"/>
              <a:cs typeface="Montserrat"/>
              <a:sym typeface="Montserrat"/>
            </a:endParaRPr>
          </a:p>
        </p:txBody>
      </p:sp>
      <p:sp>
        <p:nvSpPr>
          <p:cNvPr id="427" name="Google Shape;427;p25"/>
          <p:cNvSpPr txBox="1"/>
          <p:nvPr/>
        </p:nvSpPr>
        <p:spPr>
          <a:xfrm>
            <a:off x="6025679" y="4642627"/>
            <a:ext cx="4630500" cy="6465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1" i="0" u="none" strike="noStrike" cap="none">
                <a:solidFill>
                  <a:srgbClr val="73B64B"/>
                </a:solidFill>
                <a:latin typeface="Calibri"/>
                <a:ea typeface="Calibri"/>
                <a:cs typeface="Calibri"/>
                <a:sym typeface="Calibri"/>
              </a:rPr>
              <a:t>CAS</a:t>
            </a:r>
            <a:r>
              <a:rPr lang="en-US" sz="3600" b="1">
                <a:solidFill>
                  <a:srgbClr val="73B64B"/>
                </a:solidFill>
                <a:latin typeface="Calibri"/>
                <a:ea typeface="Calibri"/>
                <a:cs typeface="Calibri"/>
                <a:sym typeface="Calibri"/>
              </a:rPr>
              <a:t>OS PRÁCTICOS</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431"/>
        <p:cNvGrpSpPr/>
        <p:nvPr/>
      </p:nvGrpSpPr>
      <p:grpSpPr>
        <a:xfrm>
          <a:off x="0" y="0"/>
          <a:ext cx="0" cy="0"/>
          <a:chOff x="0" y="0"/>
          <a:chExt cx="0" cy="0"/>
        </a:xfrm>
      </p:grpSpPr>
      <p:sp>
        <p:nvSpPr>
          <p:cNvPr id="432" name="Google Shape;432;p26"/>
          <p:cNvSpPr txBox="1">
            <a:spLocks noGrp="1"/>
          </p:cNvSpPr>
          <p:nvPr>
            <p:ph type="body" idx="1"/>
          </p:nvPr>
        </p:nvSpPr>
        <p:spPr>
          <a:xfrm>
            <a:off x="4912293" y="846903"/>
            <a:ext cx="6562677" cy="33941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73B64B"/>
              </a:buClr>
              <a:buSzPts val="2400"/>
              <a:buNone/>
            </a:pPr>
            <a:r>
              <a:rPr lang="en-US"/>
              <a:t>Caso Práctico 1: Starbucks</a:t>
            </a:r>
            <a:endParaRPr/>
          </a:p>
        </p:txBody>
      </p:sp>
      <p:sp>
        <p:nvSpPr>
          <p:cNvPr id="433" name="Google Shape;433;p26"/>
          <p:cNvSpPr txBox="1">
            <a:spLocks noGrp="1"/>
          </p:cNvSpPr>
          <p:nvPr>
            <p:ph type="body" idx="3"/>
          </p:nvPr>
        </p:nvSpPr>
        <p:spPr>
          <a:xfrm>
            <a:off x="3880331" y="614396"/>
            <a:ext cx="1232765" cy="955625"/>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chemeClr val="lt1"/>
              </a:buClr>
              <a:buSzPts val="4400"/>
              <a:buNone/>
            </a:pPr>
            <a:r>
              <a:rPr lang="en-US"/>
              <a:t>01</a:t>
            </a:r>
            <a:endParaRPr/>
          </a:p>
        </p:txBody>
      </p:sp>
      <p:sp>
        <p:nvSpPr>
          <p:cNvPr id="434" name="Google Shape;434;p26"/>
          <p:cNvSpPr txBox="1">
            <a:spLocks noGrp="1"/>
          </p:cNvSpPr>
          <p:nvPr>
            <p:ph type="body" idx="4"/>
          </p:nvPr>
        </p:nvSpPr>
        <p:spPr>
          <a:xfrm>
            <a:off x="4912292" y="2770036"/>
            <a:ext cx="6562677" cy="33941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73B64B"/>
              </a:buClr>
              <a:buSzPts val="2400"/>
              <a:buNone/>
            </a:pPr>
            <a:r>
              <a:rPr lang="en-US"/>
              <a:t>Caso Práctico 2: Allegro</a:t>
            </a:r>
            <a:endParaRPr/>
          </a:p>
        </p:txBody>
      </p:sp>
      <p:sp>
        <p:nvSpPr>
          <p:cNvPr id="435" name="Google Shape;435;p26"/>
          <p:cNvSpPr txBox="1">
            <a:spLocks noGrp="1"/>
          </p:cNvSpPr>
          <p:nvPr>
            <p:ph type="body" idx="6"/>
          </p:nvPr>
        </p:nvSpPr>
        <p:spPr>
          <a:xfrm>
            <a:off x="4927790" y="4633833"/>
            <a:ext cx="6562677" cy="33941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73B64B"/>
              </a:buClr>
              <a:buSzPts val="2400"/>
              <a:buNone/>
            </a:pPr>
            <a:r>
              <a:rPr lang="en-US"/>
              <a:t>Caso Práctico 3: H&amp;M</a:t>
            </a:r>
            <a:endParaRPr/>
          </a:p>
        </p:txBody>
      </p:sp>
      <p:sp>
        <p:nvSpPr>
          <p:cNvPr id="436" name="Google Shape;436;p26"/>
          <p:cNvSpPr txBox="1">
            <a:spLocks noGrp="1"/>
          </p:cNvSpPr>
          <p:nvPr>
            <p:ph type="body" idx="9"/>
          </p:nvPr>
        </p:nvSpPr>
        <p:spPr>
          <a:xfrm>
            <a:off x="3918849" y="2558717"/>
            <a:ext cx="1232765" cy="955625"/>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chemeClr val="lt1"/>
              </a:buClr>
              <a:buSzPts val="4400"/>
              <a:buNone/>
            </a:pPr>
            <a:r>
              <a:rPr lang="en-US"/>
              <a:t>02</a:t>
            </a:r>
            <a:endParaRPr/>
          </a:p>
        </p:txBody>
      </p:sp>
      <p:sp>
        <p:nvSpPr>
          <p:cNvPr id="437" name="Google Shape;437;p26"/>
          <p:cNvSpPr txBox="1">
            <a:spLocks noGrp="1"/>
          </p:cNvSpPr>
          <p:nvPr>
            <p:ph type="body" idx="13"/>
          </p:nvPr>
        </p:nvSpPr>
        <p:spPr>
          <a:xfrm>
            <a:off x="3918849" y="4410972"/>
            <a:ext cx="1232765" cy="955625"/>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chemeClr val="lt1"/>
              </a:buClr>
              <a:buSzPts val="4400"/>
              <a:buNone/>
            </a:pPr>
            <a:r>
              <a:rPr lang="en-US"/>
              <a:t>03</a:t>
            </a:r>
            <a:endParaRPr/>
          </a:p>
        </p:txBody>
      </p:sp>
      <p:sp>
        <p:nvSpPr>
          <p:cNvPr id="438" name="Google Shape;438;p26"/>
          <p:cNvSpPr/>
          <p:nvPr/>
        </p:nvSpPr>
        <p:spPr>
          <a:xfrm>
            <a:off x="3880331" y="2232539"/>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439" name="Google Shape;439;p26"/>
          <p:cNvSpPr/>
          <p:nvPr/>
        </p:nvSpPr>
        <p:spPr>
          <a:xfrm>
            <a:off x="3880331" y="4245771"/>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444"/>
        <p:cNvGrpSpPr/>
        <p:nvPr/>
      </p:nvGrpSpPr>
      <p:grpSpPr>
        <a:xfrm>
          <a:off x="0" y="0"/>
          <a:ext cx="0" cy="0"/>
          <a:chOff x="0" y="0"/>
          <a:chExt cx="0" cy="0"/>
        </a:xfrm>
      </p:grpSpPr>
      <p:sp>
        <p:nvSpPr>
          <p:cNvPr id="445" name="Google Shape;445;p27"/>
          <p:cNvSpPr txBox="1">
            <a:spLocks noGrp="1"/>
          </p:cNvSpPr>
          <p:nvPr>
            <p:ph type="body" idx="1"/>
          </p:nvPr>
        </p:nvSpPr>
        <p:spPr>
          <a:xfrm>
            <a:off x="4697300" y="422300"/>
            <a:ext cx="6470400" cy="59445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None/>
            </a:pPr>
            <a:r>
              <a:rPr lang="en-US" sz="2200">
                <a:solidFill>
                  <a:srgbClr val="000000"/>
                </a:solidFill>
              </a:rPr>
              <a:t>Starbucks tiene una larga trayectoria de compromiso con la comunidad y de colaboración con las comunidades locales. Algunas de sus actividades destacadas son:</a:t>
            </a:r>
            <a:endParaRPr sz="2200">
              <a:solidFill>
                <a:srgbClr val="000000"/>
              </a:solidFill>
            </a:endParaRPr>
          </a:p>
          <a:p>
            <a:pPr marL="457200" lvl="0" indent="-368300" algn="just" rtl="0">
              <a:spcBef>
                <a:spcPts val="0"/>
              </a:spcBef>
              <a:spcAft>
                <a:spcPts val="0"/>
              </a:spcAft>
              <a:buClr>
                <a:srgbClr val="000000"/>
              </a:buClr>
              <a:buSzPts val="2200"/>
              <a:buChar char="●"/>
            </a:pPr>
            <a:r>
              <a:rPr lang="en-US" sz="2200">
                <a:solidFill>
                  <a:srgbClr val="000000"/>
                </a:solidFill>
              </a:rPr>
              <a:t>Cultivo sostenible de café, que apoya a los productores locales de café y protege el medio ambiente,</a:t>
            </a:r>
            <a:endParaRPr sz="2200">
              <a:solidFill>
                <a:srgbClr val="000000"/>
              </a:solidFill>
            </a:endParaRPr>
          </a:p>
          <a:p>
            <a:pPr marL="457200" lvl="0" indent="-368300" algn="just" rtl="0">
              <a:spcBef>
                <a:spcPts val="0"/>
              </a:spcBef>
              <a:spcAft>
                <a:spcPts val="0"/>
              </a:spcAft>
              <a:buClr>
                <a:srgbClr val="000000"/>
              </a:buClr>
              <a:buSzPts val="2200"/>
              <a:buChar char="●"/>
            </a:pPr>
            <a:r>
              <a:rPr lang="en-US" sz="2200">
                <a:solidFill>
                  <a:srgbClr val="000000"/>
                </a:solidFill>
              </a:rPr>
              <a:t>Programas de formación para jóvenes, eventos benéficos.</a:t>
            </a:r>
            <a:endParaRPr sz="2200">
              <a:solidFill>
                <a:srgbClr val="000000"/>
              </a:solidFill>
            </a:endParaRPr>
          </a:p>
          <a:p>
            <a:pPr marL="457200" lvl="0" indent="-368300" algn="just" rtl="0">
              <a:spcBef>
                <a:spcPts val="0"/>
              </a:spcBef>
              <a:spcAft>
                <a:spcPts val="0"/>
              </a:spcAft>
              <a:buClr>
                <a:srgbClr val="000000"/>
              </a:buClr>
              <a:buSzPts val="2200"/>
              <a:buChar char="●"/>
            </a:pPr>
            <a:r>
              <a:rPr lang="en-US" sz="2200">
                <a:solidFill>
                  <a:srgbClr val="000000"/>
                </a:solidFill>
              </a:rPr>
              <a:t>En 2020, la marca ha colaborado con EcoBean, una empresa emergente, y la apoya en su trabajo sobre las posibilidades que ofrece el procesamiento de los posos, principalmente donando los residuos recogidos en los cafés de Varsovia para realizar pruebas de reutilización de la materia prima. Esto coincide con la mayoría de los clientes del café, que viven la idea del residuo cero a diario.</a:t>
            </a:r>
            <a:endParaRPr sz="2200">
              <a:solidFill>
                <a:srgbClr val="000000"/>
              </a:solidFill>
            </a:endParaRPr>
          </a:p>
          <a:p>
            <a:pPr marL="914400" lvl="0" indent="0" algn="just" rtl="0">
              <a:lnSpc>
                <a:spcPct val="103333"/>
              </a:lnSpc>
              <a:spcBef>
                <a:spcPts val="0"/>
              </a:spcBef>
              <a:spcAft>
                <a:spcPts val="0"/>
              </a:spcAft>
              <a:buNone/>
            </a:pPr>
            <a:endParaRPr sz="2100">
              <a:solidFill>
                <a:srgbClr val="000000"/>
              </a:solidFill>
            </a:endParaRPr>
          </a:p>
        </p:txBody>
      </p:sp>
      <p:sp>
        <p:nvSpPr>
          <p:cNvPr id="446" name="Google Shape;446;p27"/>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Starbucks</a:t>
            </a:r>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450"/>
        <p:cNvGrpSpPr/>
        <p:nvPr/>
      </p:nvGrpSpPr>
      <p:grpSpPr>
        <a:xfrm>
          <a:off x="0" y="0"/>
          <a:ext cx="0" cy="0"/>
          <a:chOff x="0" y="0"/>
          <a:chExt cx="0" cy="0"/>
        </a:xfrm>
      </p:grpSpPr>
      <p:sp>
        <p:nvSpPr>
          <p:cNvPr id="451" name="Google Shape;451;p28"/>
          <p:cNvSpPr txBox="1">
            <a:spLocks noGrp="1"/>
          </p:cNvSpPr>
          <p:nvPr>
            <p:ph type="body" idx="1"/>
          </p:nvPr>
        </p:nvSpPr>
        <p:spPr>
          <a:xfrm>
            <a:off x="4699975" y="796350"/>
            <a:ext cx="6341700" cy="5158200"/>
          </a:xfrm>
          <a:prstGeom prst="rect">
            <a:avLst/>
          </a:prstGeom>
          <a:noFill/>
          <a:ln>
            <a:noFill/>
          </a:ln>
        </p:spPr>
        <p:txBody>
          <a:bodyPr spcFirstLastPara="1" wrap="square" lIns="91425" tIns="45700" rIns="91425" bIns="45700" anchor="t" anchorCtr="0">
            <a:noAutofit/>
          </a:bodyPr>
          <a:lstStyle/>
          <a:p>
            <a:pPr marL="457200" lvl="0" indent="-368300" algn="just" rtl="0">
              <a:spcBef>
                <a:spcPts val="0"/>
              </a:spcBef>
              <a:spcAft>
                <a:spcPts val="0"/>
              </a:spcAft>
              <a:buClr>
                <a:srgbClr val="000000"/>
              </a:buClr>
              <a:buSzPts val="2200"/>
              <a:buChar char="●"/>
            </a:pPr>
            <a:r>
              <a:rPr lang="en-US" sz="2200">
                <a:solidFill>
                  <a:srgbClr val="000000"/>
                </a:solidFill>
                <a:highlight>
                  <a:srgbClr val="FFFFFF"/>
                </a:highlight>
              </a:rPr>
              <a:t>Disponibilidad de los productos de la marca en la aplicación "Too Good To Go", cuya misión es reducir el desperdicio de alimentos.</a:t>
            </a:r>
            <a:endParaRPr sz="2200">
              <a:solidFill>
                <a:srgbClr val="000000"/>
              </a:solidFill>
              <a:highlight>
                <a:srgbClr val="FFFFFF"/>
              </a:highlight>
            </a:endParaRPr>
          </a:p>
          <a:p>
            <a:pPr marL="457200" lvl="0" indent="-368300" algn="just" rtl="0">
              <a:spcBef>
                <a:spcPts val="0"/>
              </a:spcBef>
              <a:spcAft>
                <a:spcPts val="0"/>
              </a:spcAft>
              <a:buClr>
                <a:srgbClr val="000000"/>
              </a:buClr>
              <a:buSzPts val="2200"/>
              <a:buChar char="●"/>
            </a:pPr>
            <a:r>
              <a:rPr lang="en-US" sz="2200">
                <a:solidFill>
                  <a:srgbClr val="000000"/>
                </a:solidFill>
                <a:highlight>
                  <a:srgbClr val="FFFFFF"/>
                </a:highlight>
              </a:rPr>
              <a:t>Desde el inicio de sus operaciones en Polonia, Starbucks viene desarrollando la iniciativa "Bring Your Own Tumbler", cuyo objetivo es reducir la producción de residuos y concienciar a la sociedad. El concepto "With your own cup" se creó teniendo en cuenta el medio ambiente y difundiendo buenas prácticas entre los clientes.</a:t>
            </a:r>
            <a:endParaRPr sz="2200">
              <a:solidFill>
                <a:srgbClr val="000000"/>
              </a:solidFill>
              <a:highlight>
                <a:srgbClr val="FFFFFF"/>
              </a:highlight>
            </a:endParaRPr>
          </a:p>
          <a:p>
            <a:pPr marL="457200" lvl="0" indent="-368300" algn="just" rtl="0">
              <a:spcBef>
                <a:spcPts val="0"/>
              </a:spcBef>
              <a:spcAft>
                <a:spcPts val="0"/>
              </a:spcAft>
              <a:buClr>
                <a:srgbClr val="000000"/>
              </a:buClr>
              <a:buSzPts val="2200"/>
              <a:buChar char="●"/>
            </a:pPr>
            <a:r>
              <a:rPr lang="en-US" sz="2200">
                <a:solidFill>
                  <a:srgbClr val="000000"/>
                </a:solidFill>
                <a:highlight>
                  <a:srgbClr val="FFFFFF"/>
                </a:highlight>
              </a:rPr>
              <a:t>Colaboración con PSONI, es decir, la Asociación Polaca de Personas con Discapacidad Intelectual.</a:t>
            </a:r>
            <a:endParaRPr sz="2200">
              <a:solidFill>
                <a:srgbClr val="000000"/>
              </a:solidFill>
              <a:highlight>
                <a:srgbClr val="FFFFFF"/>
              </a:highlight>
            </a:endParaRPr>
          </a:p>
          <a:p>
            <a:pPr marL="457200" lvl="0" indent="-368300" algn="just" rtl="0">
              <a:spcBef>
                <a:spcPts val="0"/>
              </a:spcBef>
              <a:spcAft>
                <a:spcPts val="0"/>
              </a:spcAft>
              <a:buClr>
                <a:srgbClr val="000000"/>
              </a:buClr>
              <a:buSzPts val="2200"/>
              <a:buChar char="●"/>
            </a:pPr>
            <a:r>
              <a:rPr lang="en-US" sz="2200">
                <a:solidFill>
                  <a:srgbClr val="000000"/>
                </a:solidFill>
                <a:highlight>
                  <a:srgbClr val="FFFFFF"/>
                </a:highlight>
              </a:rPr>
              <a:t>La marca también decidió apoyar una de las Finales de la Wielka Orkiestra Świątecznej Pomocy.</a:t>
            </a:r>
            <a:endParaRPr sz="2200">
              <a:solidFill>
                <a:srgbClr val="000000"/>
              </a:solidFill>
              <a:highlight>
                <a:srgbClr val="FFFFFF"/>
              </a:highlight>
            </a:endParaRPr>
          </a:p>
          <a:p>
            <a:pPr marL="457200" lvl="0" indent="0" algn="just" rtl="0">
              <a:lnSpc>
                <a:spcPct val="103333"/>
              </a:lnSpc>
              <a:spcBef>
                <a:spcPts val="0"/>
              </a:spcBef>
              <a:spcAft>
                <a:spcPts val="0"/>
              </a:spcAft>
              <a:buNone/>
            </a:pPr>
            <a:endParaRPr sz="2300">
              <a:solidFill>
                <a:srgbClr val="000000"/>
              </a:solidFill>
              <a:highlight>
                <a:srgbClr val="FFFFFF"/>
              </a:highlight>
            </a:endParaRPr>
          </a:p>
        </p:txBody>
      </p:sp>
      <p:sp>
        <p:nvSpPr>
          <p:cNvPr id="452" name="Google Shape;452;p28"/>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Starbucks</a:t>
            </a:r>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456"/>
        <p:cNvGrpSpPr/>
        <p:nvPr/>
      </p:nvGrpSpPr>
      <p:grpSpPr>
        <a:xfrm>
          <a:off x="0" y="0"/>
          <a:ext cx="0" cy="0"/>
          <a:chOff x="0" y="0"/>
          <a:chExt cx="0" cy="0"/>
        </a:xfrm>
      </p:grpSpPr>
      <p:sp>
        <p:nvSpPr>
          <p:cNvPr id="457" name="Google Shape;457;p29"/>
          <p:cNvSpPr txBox="1">
            <a:spLocks noGrp="1"/>
          </p:cNvSpPr>
          <p:nvPr>
            <p:ph type="body" idx="1"/>
          </p:nvPr>
        </p:nvSpPr>
        <p:spPr>
          <a:xfrm>
            <a:off x="4825900" y="522100"/>
            <a:ext cx="6341700" cy="5511600"/>
          </a:xfrm>
          <a:prstGeom prst="rect">
            <a:avLst/>
          </a:prstGeom>
          <a:noFill/>
          <a:ln>
            <a:noFill/>
          </a:ln>
        </p:spPr>
        <p:txBody>
          <a:bodyPr spcFirstLastPara="1" wrap="square" lIns="91425" tIns="45700" rIns="91425" bIns="45700" anchor="t" anchorCtr="0">
            <a:noAutofit/>
          </a:bodyPr>
          <a:lstStyle/>
          <a:p>
            <a:pPr marL="0" lvl="0" indent="0" algn="just" rtl="0">
              <a:lnSpc>
                <a:spcPct val="115000"/>
              </a:lnSpc>
              <a:spcBef>
                <a:spcPts val="1200"/>
              </a:spcBef>
              <a:spcAft>
                <a:spcPts val="0"/>
              </a:spcAft>
              <a:buNone/>
            </a:pPr>
            <a:r>
              <a:rPr lang="en-US" sz="2200" b="1">
                <a:solidFill>
                  <a:srgbClr val="6AA84F"/>
                </a:solidFill>
              </a:rPr>
              <a:t>«El desarrollo sostenible y la actividad social están integrados en el ADN de Allegro, y la responsabilidad para con nuestros clientes, vendedores, empleados y el cuidado del medio ambiente son nuestras obligaciones más importantes.»</a:t>
            </a:r>
            <a:endParaRPr sz="2200" b="1">
              <a:solidFill>
                <a:srgbClr val="6AA84F"/>
              </a:solidFill>
            </a:endParaRPr>
          </a:p>
          <a:p>
            <a:pPr marL="0" lvl="0" indent="0" algn="just" rtl="0">
              <a:lnSpc>
                <a:spcPct val="115000"/>
              </a:lnSpc>
              <a:spcBef>
                <a:spcPts val="1200"/>
              </a:spcBef>
              <a:spcAft>
                <a:spcPts val="0"/>
              </a:spcAft>
              <a:buNone/>
            </a:pPr>
            <a:r>
              <a:rPr lang="en-US" sz="2200">
                <a:solidFill>
                  <a:srgbClr val="000000"/>
                </a:solidFill>
              </a:rPr>
              <a:t>El compromiso primordial para todas las áreas de actividad es actuar de forma ética y con total transparencia:</a:t>
            </a:r>
            <a:endParaRPr sz="2200">
              <a:solidFill>
                <a:srgbClr val="000000"/>
              </a:solidFill>
            </a:endParaRPr>
          </a:p>
          <a:p>
            <a:pPr marL="457200" lvl="0" indent="-368300" algn="just" rtl="0">
              <a:lnSpc>
                <a:spcPct val="115000"/>
              </a:lnSpc>
              <a:spcBef>
                <a:spcPts val="1200"/>
              </a:spcBef>
              <a:spcAft>
                <a:spcPts val="0"/>
              </a:spcAft>
              <a:buClr>
                <a:srgbClr val="000000"/>
              </a:buClr>
              <a:buSzPts val="2200"/>
              <a:buFont typeface="Calibri"/>
              <a:buChar char="●"/>
            </a:pPr>
            <a:r>
              <a:rPr lang="en-US" sz="2200">
                <a:solidFill>
                  <a:srgbClr val="000000"/>
                </a:solidFill>
              </a:rPr>
              <a:t>Ofreciendo un lugar de trabajo creativo e innovador,</a:t>
            </a:r>
            <a:endParaRPr sz="2200">
              <a:solidFill>
                <a:srgbClr val="000000"/>
              </a:solidFill>
            </a:endParaRPr>
          </a:p>
          <a:p>
            <a:pPr marL="457200" lvl="0" indent="-368300" algn="just" rtl="0">
              <a:lnSpc>
                <a:spcPct val="115000"/>
              </a:lnSpc>
              <a:spcBef>
                <a:spcPts val="0"/>
              </a:spcBef>
              <a:spcAft>
                <a:spcPts val="0"/>
              </a:spcAft>
              <a:buClr>
                <a:srgbClr val="000000"/>
              </a:buClr>
              <a:buSzPts val="2200"/>
              <a:buFont typeface="Calibri"/>
              <a:buChar char="●"/>
            </a:pPr>
            <a:r>
              <a:rPr lang="en-US" sz="2200">
                <a:solidFill>
                  <a:srgbClr val="000000"/>
                </a:solidFill>
              </a:rPr>
              <a:t>Cuidando de nuestros clientes,</a:t>
            </a:r>
            <a:endParaRPr sz="2200">
              <a:solidFill>
                <a:srgbClr val="000000"/>
              </a:solidFill>
            </a:endParaRPr>
          </a:p>
          <a:p>
            <a:pPr marL="457200" lvl="0" indent="-368300" algn="just" rtl="0">
              <a:lnSpc>
                <a:spcPct val="115000"/>
              </a:lnSpc>
              <a:spcBef>
                <a:spcPts val="0"/>
              </a:spcBef>
              <a:spcAft>
                <a:spcPts val="0"/>
              </a:spcAft>
              <a:buClr>
                <a:srgbClr val="000000"/>
              </a:buClr>
              <a:buSzPts val="2200"/>
              <a:buFont typeface="Calibri"/>
              <a:buChar char="●"/>
            </a:pPr>
            <a:r>
              <a:rPr lang="en-US" sz="2200">
                <a:solidFill>
                  <a:srgbClr val="000000"/>
                </a:solidFill>
              </a:rPr>
              <a:t>Cooperación responsable en los negocios ,</a:t>
            </a:r>
            <a:endParaRPr sz="2200">
              <a:solidFill>
                <a:srgbClr val="000000"/>
              </a:solidFill>
            </a:endParaRPr>
          </a:p>
          <a:p>
            <a:pPr marL="457200" lvl="0" indent="-368300" algn="just" rtl="0">
              <a:lnSpc>
                <a:spcPct val="115000"/>
              </a:lnSpc>
              <a:spcBef>
                <a:spcPts val="0"/>
              </a:spcBef>
              <a:spcAft>
                <a:spcPts val="0"/>
              </a:spcAft>
              <a:buClr>
                <a:srgbClr val="000000"/>
              </a:buClr>
              <a:buSzPts val="2200"/>
              <a:buFont typeface="Calibri"/>
              <a:buChar char="●"/>
            </a:pPr>
            <a:r>
              <a:rPr lang="en-US" sz="2200">
                <a:solidFill>
                  <a:srgbClr val="000000"/>
                </a:solidFill>
              </a:rPr>
              <a:t>Inversión en la comunidad,</a:t>
            </a:r>
            <a:endParaRPr sz="2200">
              <a:solidFill>
                <a:srgbClr val="000000"/>
              </a:solidFill>
            </a:endParaRPr>
          </a:p>
          <a:p>
            <a:pPr marL="457200" lvl="0" indent="-368300" algn="just" rtl="0">
              <a:lnSpc>
                <a:spcPct val="115000"/>
              </a:lnSpc>
              <a:spcBef>
                <a:spcPts val="0"/>
              </a:spcBef>
              <a:spcAft>
                <a:spcPts val="0"/>
              </a:spcAft>
              <a:buClr>
                <a:srgbClr val="000000"/>
              </a:buClr>
              <a:buSzPts val="2200"/>
              <a:buFont typeface="Calibri"/>
              <a:buChar char="●"/>
            </a:pPr>
            <a:r>
              <a:rPr lang="en-US" sz="2200">
                <a:solidFill>
                  <a:srgbClr val="000000"/>
                </a:solidFill>
              </a:rPr>
              <a:t>Crear una actitud saludable y ecológica.</a:t>
            </a:r>
            <a:endParaRPr sz="2200">
              <a:solidFill>
                <a:srgbClr val="000000"/>
              </a:solidFill>
            </a:endParaRPr>
          </a:p>
          <a:p>
            <a:pPr marL="457200" lvl="0" indent="0" algn="just" rtl="0">
              <a:lnSpc>
                <a:spcPct val="103333"/>
              </a:lnSpc>
              <a:spcBef>
                <a:spcPts val="1200"/>
              </a:spcBef>
              <a:spcAft>
                <a:spcPts val="0"/>
              </a:spcAft>
              <a:buNone/>
            </a:pPr>
            <a:endParaRPr b="1">
              <a:solidFill>
                <a:srgbClr val="73B64B"/>
              </a:solidFill>
              <a:highlight>
                <a:srgbClr val="FFFFFF"/>
              </a:highlight>
            </a:endParaRPr>
          </a:p>
        </p:txBody>
      </p:sp>
      <p:sp>
        <p:nvSpPr>
          <p:cNvPr id="458" name="Google Shape;458;p29"/>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Allegro</a:t>
            </a:r>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462"/>
        <p:cNvGrpSpPr/>
        <p:nvPr/>
      </p:nvGrpSpPr>
      <p:grpSpPr>
        <a:xfrm>
          <a:off x="0" y="0"/>
          <a:ext cx="0" cy="0"/>
          <a:chOff x="0" y="0"/>
          <a:chExt cx="0" cy="0"/>
        </a:xfrm>
      </p:grpSpPr>
      <p:sp>
        <p:nvSpPr>
          <p:cNvPr id="463" name="Google Shape;463;p30"/>
          <p:cNvSpPr txBox="1">
            <a:spLocks noGrp="1"/>
          </p:cNvSpPr>
          <p:nvPr>
            <p:ph type="body" idx="1"/>
          </p:nvPr>
        </p:nvSpPr>
        <p:spPr>
          <a:xfrm>
            <a:off x="4825900" y="646925"/>
            <a:ext cx="6341700" cy="5346300"/>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None/>
            </a:pPr>
            <a:r>
              <a:rPr lang="en-US">
                <a:solidFill>
                  <a:srgbClr val="000000"/>
                </a:solidFill>
                <a:highlight>
                  <a:srgbClr val="FFFFFF"/>
                </a:highlight>
              </a:rPr>
              <a:t>Ejemplos de actividades de Allegro:</a:t>
            </a:r>
            <a:endParaRPr>
              <a:solidFill>
                <a:srgbClr val="000000"/>
              </a:solidFill>
              <a:highlight>
                <a:srgbClr val="FFFFFF"/>
              </a:highlight>
            </a:endParaRPr>
          </a:p>
          <a:p>
            <a:pPr marL="457200" lvl="0" indent="-298450" algn="just" rtl="0">
              <a:lnSpc>
                <a:spcPct val="115000"/>
              </a:lnSpc>
              <a:spcBef>
                <a:spcPts val="1200"/>
              </a:spcBef>
              <a:spcAft>
                <a:spcPts val="0"/>
              </a:spcAft>
              <a:buClr>
                <a:srgbClr val="000000"/>
              </a:buClr>
              <a:buSzPts val="1100"/>
              <a:buChar char="●"/>
            </a:pPr>
            <a:r>
              <a:rPr lang="en-US">
                <a:solidFill>
                  <a:srgbClr val="000000"/>
                </a:solidFill>
                <a:highlight>
                  <a:srgbClr val="FFFFFF"/>
                </a:highlight>
              </a:rPr>
              <a:t>Allegro Lokalnie: apoyo a la comunidad local. Allegro Lokalnie son principalmente particulares que suelen ofrecer ejemplares únicos de un determinado producto.</a:t>
            </a:r>
            <a:endParaRPr>
              <a:solidFill>
                <a:srgbClr val="000000"/>
              </a:solidFill>
              <a:highlight>
                <a:srgbClr val="FFFFFF"/>
              </a:highlight>
            </a:endParaRPr>
          </a:p>
          <a:p>
            <a:pPr marL="457200" lvl="0" indent="-298450" algn="just" rtl="0">
              <a:lnSpc>
                <a:spcPct val="115000"/>
              </a:lnSpc>
              <a:spcBef>
                <a:spcPts val="0"/>
              </a:spcBef>
              <a:spcAft>
                <a:spcPts val="0"/>
              </a:spcAft>
              <a:buClr>
                <a:srgbClr val="000000"/>
              </a:buClr>
              <a:buSzPts val="1100"/>
              <a:buChar char="●"/>
            </a:pPr>
            <a:r>
              <a:rPr lang="en-US">
                <a:solidFill>
                  <a:srgbClr val="000000"/>
                </a:solidFill>
                <a:highlight>
                  <a:srgbClr val="FFFFFF"/>
                </a:highlight>
              </a:rPr>
              <a:t>Allegro participa en actividades benéficas apoyando a diversas organizaciones no gubernamentales y fundaciones.</a:t>
            </a:r>
            <a:endParaRPr>
              <a:solidFill>
                <a:srgbClr val="000000"/>
              </a:solidFill>
              <a:highlight>
                <a:srgbClr val="FFFFFF"/>
              </a:highlight>
            </a:endParaRPr>
          </a:p>
          <a:p>
            <a:pPr marL="457200" lvl="0" indent="-298450" algn="just" rtl="0">
              <a:lnSpc>
                <a:spcPct val="115000"/>
              </a:lnSpc>
              <a:spcBef>
                <a:spcPts val="0"/>
              </a:spcBef>
              <a:spcAft>
                <a:spcPts val="0"/>
              </a:spcAft>
              <a:buClr>
                <a:srgbClr val="000000"/>
              </a:buClr>
              <a:buSzPts val="1100"/>
              <a:buChar char="●"/>
            </a:pPr>
            <a:r>
              <a:rPr lang="en-US">
                <a:solidFill>
                  <a:srgbClr val="000000"/>
                </a:solidFill>
                <a:highlight>
                  <a:srgbClr val="FFFFFF"/>
                </a:highlight>
              </a:rPr>
              <a:t>Reciclaje de envases o promoción de productos ecológicos en la plataforma.</a:t>
            </a:r>
            <a:endParaRPr>
              <a:solidFill>
                <a:srgbClr val="000000"/>
              </a:solidFill>
              <a:highlight>
                <a:srgbClr val="FFFFFF"/>
              </a:highlight>
            </a:endParaRPr>
          </a:p>
          <a:p>
            <a:pPr marL="457200" lvl="0" indent="-298450" algn="just" rtl="0">
              <a:lnSpc>
                <a:spcPct val="115000"/>
              </a:lnSpc>
              <a:spcBef>
                <a:spcPts val="0"/>
              </a:spcBef>
              <a:spcAft>
                <a:spcPts val="0"/>
              </a:spcAft>
              <a:buClr>
                <a:srgbClr val="000000"/>
              </a:buClr>
              <a:buSzPts val="1100"/>
              <a:buChar char="●"/>
            </a:pPr>
            <a:r>
              <a:rPr lang="en-US">
                <a:solidFill>
                  <a:srgbClr val="000000"/>
                </a:solidFill>
                <a:highlight>
                  <a:srgbClr val="FFFFFF"/>
                </a:highlight>
              </a:rPr>
              <a:t>La empresa apoya diversas iniciativas culturales y artísticas organizando actos de promoción de artistas y creadores locales.</a:t>
            </a:r>
            <a:endParaRPr>
              <a:solidFill>
                <a:srgbClr val="000000"/>
              </a:solidFill>
              <a:highlight>
                <a:srgbClr val="FFFFFF"/>
              </a:highlight>
            </a:endParaRPr>
          </a:p>
          <a:p>
            <a:pPr marL="457200" lvl="0" indent="0" algn="just" rtl="0">
              <a:lnSpc>
                <a:spcPct val="103333"/>
              </a:lnSpc>
              <a:spcBef>
                <a:spcPts val="1200"/>
              </a:spcBef>
              <a:spcAft>
                <a:spcPts val="0"/>
              </a:spcAft>
              <a:buNone/>
            </a:pPr>
            <a:endParaRPr>
              <a:solidFill>
                <a:srgbClr val="000000"/>
              </a:solidFill>
              <a:highlight>
                <a:srgbClr val="FFFFFF"/>
              </a:highlight>
            </a:endParaRPr>
          </a:p>
        </p:txBody>
      </p:sp>
      <p:sp>
        <p:nvSpPr>
          <p:cNvPr id="464" name="Google Shape;464;p30"/>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Allegro</a:t>
            </a: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25"/>
        <p:cNvGrpSpPr/>
        <p:nvPr/>
      </p:nvGrpSpPr>
      <p:grpSpPr>
        <a:xfrm>
          <a:off x="0" y="0"/>
          <a:ext cx="0" cy="0"/>
          <a:chOff x="0" y="0"/>
          <a:chExt cx="0" cy="0"/>
        </a:xfrm>
      </p:grpSpPr>
      <p:sp>
        <p:nvSpPr>
          <p:cNvPr id="226" name="Google Shape;226;p33"/>
          <p:cNvSpPr txBox="1">
            <a:spLocks noGrp="1"/>
          </p:cNvSpPr>
          <p:nvPr>
            <p:ph type="body" idx="1"/>
          </p:nvPr>
        </p:nvSpPr>
        <p:spPr>
          <a:xfrm>
            <a:off x="1218922" y="348055"/>
            <a:ext cx="10007112" cy="807005"/>
          </a:xfrm>
          <a:prstGeom prst="rect">
            <a:avLst/>
          </a:prstGeom>
          <a:noFill/>
          <a:ln>
            <a:noFill/>
          </a:ln>
        </p:spPr>
        <p:txBody>
          <a:bodyPr spcFirstLastPara="1" wrap="square" lIns="91425" tIns="45700" rIns="91425" bIns="45700" anchor="t" anchorCtr="0">
            <a:noAutofit/>
          </a:bodyPr>
          <a:lstStyle/>
          <a:p>
            <a:pPr marL="457200" lvl="0" indent="-228600" algn="ctr" rtl="0">
              <a:spcBef>
                <a:spcPts val="1000"/>
              </a:spcBef>
              <a:spcAft>
                <a:spcPts val="0"/>
              </a:spcAft>
              <a:buSzPts val="3600"/>
              <a:buNone/>
            </a:pPr>
            <a:r>
              <a:rPr lang="en-US">
                <a:solidFill>
                  <a:srgbClr val="595959"/>
                </a:solidFill>
              </a:rPr>
              <a:t>Índice del Kit de Inicio SOS </a:t>
            </a:r>
            <a:endParaRPr/>
          </a:p>
          <a:p>
            <a:pPr marL="457200" lvl="0" indent="-228600" algn="ctr" rtl="0">
              <a:lnSpc>
                <a:spcPct val="90000"/>
              </a:lnSpc>
              <a:spcBef>
                <a:spcPts val="1000"/>
              </a:spcBef>
              <a:spcAft>
                <a:spcPts val="0"/>
              </a:spcAft>
              <a:buSzPts val="3600"/>
              <a:buNone/>
            </a:pPr>
            <a:r>
              <a:rPr lang="en-US">
                <a:solidFill>
                  <a:srgbClr val="595959"/>
                </a:solidFill>
              </a:rPr>
              <a:t> </a:t>
            </a:r>
            <a:endParaRPr/>
          </a:p>
        </p:txBody>
      </p:sp>
      <p:graphicFrame>
        <p:nvGraphicFramePr>
          <p:cNvPr id="227" name="Google Shape;227;p33"/>
          <p:cNvGraphicFramePr/>
          <p:nvPr/>
        </p:nvGraphicFramePr>
        <p:xfrm>
          <a:off x="621792" y="1182624"/>
          <a:ext cx="10604250" cy="4811139"/>
        </p:xfrm>
        <a:graphic>
          <a:graphicData uri="http://schemas.openxmlformats.org/drawingml/2006/table">
            <a:tbl>
              <a:tblPr firstRow="1" bandRow="1">
                <a:noFill/>
                <a:tableStyleId>{523CEAB7-7CA5-4EC3-911D-AD4482BAE8AA}</a:tableStyleId>
              </a:tblPr>
              <a:tblGrid>
                <a:gridCol w="5302125">
                  <a:extLst>
                    <a:ext uri="{9D8B030D-6E8A-4147-A177-3AD203B41FA5}">
                      <a16:colId xmlns:a16="http://schemas.microsoft.com/office/drawing/2014/main" val="20000"/>
                    </a:ext>
                  </a:extLst>
                </a:gridCol>
                <a:gridCol w="5302125">
                  <a:extLst>
                    <a:ext uri="{9D8B030D-6E8A-4147-A177-3AD203B41FA5}">
                      <a16:colId xmlns:a16="http://schemas.microsoft.com/office/drawing/2014/main" val="20001"/>
                    </a:ext>
                  </a:extLst>
                </a:gridCol>
              </a:tblGrid>
              <a:tr h="538150">
                <a:tc>
                  <a:txBody>
                    <a:bodyPr/>
                    <a:lstStyle/>
                    <a:p>
                      <a:pPr marL="0" marR="0" lvl="0" indent="0" algn="l" rtl="0">
                        <a:lnSpc>
                          <a:spcPct val="100000"/>
                        </a:lnSpc>
                        <a:spcBef>
                          <a:spcPts val="0"/>
                        </a:spcBef>
                        <a:spcAft>
                          <a:spcPts val="0"/>
                        </a:spcAft>
                        <a:buClr>
                          <a:srgbClr val="000000"/>
                        </a:buClr>
                        <a:buSzPts val="2400"/>
                        <a:buFont typeface="Arial"/>
                        <a:buNone/>
                      </a:pPr>
                      <a:r>
                        <a:rPr lang="en-US" sz="2400" b="1" u="none" strike="noStrike" cap="none">
                          <a:solidFill>
                            <a:srgbClr val="92D050"/>
                          </a:solidFill>
                        </a:rPr>
                        <a:t>NOMBRE UNIDAD</a:t>
                      </a:r>
                      <a:endParaRPr sz="2400" b="1" u="none" strike="noStrike" cap="none">
                        <a:solidFill>
                          <a:srgbClr val="92D050"/>
                        </a:solidFill>
                        <a:latin typeface="Calibri"/>
                        <a:ea typeface="Calibri"/>
                        <a:cs typeface="Calibri"/>
                        <a:sym typeface="Calibri"/>
                      </a:endParaRPr>
                    </a:p>
                  </a:txBody>
                  <a:tcPr marL="91450" marR="91450" marT="45725" marB="45725">
                    <a:lnT w="9525" cap="flat" cmpd="sng">
                      <a:solidFill>
                        <a:srgbClr val="000000">
                          <a:alpha val="0"/>
                        </a:srgbClr>
                      </a:solidFill>
                      <a:prstDash val="solid"/>
                      <a:round/>
                      <a:headEnd type="none" w="sm" len="sm"/>
                      <a:tailEnd type="none" w="sm" len="sm"/>
                    </a:lnT>
                  </a:tcPr>
                </a:tc>
                <a:tc>
                  <a:txBody>
                    <a:bodyPr/>
                    <a:lstStyle/>
                    <a:p>
                      <a:pPr marL="0" marR="0" lvl="0" indent="0" algn="l" rtl="0">
                        <a:lnSpc>
                          <a:spcPct val="100000"/>
                        </a:lnSpc>
                        <a:spcBef>
                          <a:spcPts val="0"/>
                        </a:spcBef>
                        <a:spcAft>
                          <a:spcPts val="0"/>
                        </a:spcAft>
                        <a:buClr>
                          <a:srgbClr val="000000"/>
                        </a:buClr>
                        <a:buSzPts val="2400"/>
                        <a:buFont typeface="Arial"/>
                        <a:buNone/>
                      </a:pPr>
                      <a:r>
                        <a:rPr lang="en-US" sz="2400" b="1" u="none" strike="noStrike" cap="none">
                          <a:solidFill>
                            <a:srgbClr val="92D050"/>
                          </a:solidFill>
                        </a:rPr>
                        <a:t>NOMBRE UNIDAD</a:t>
                      </a:r>
                      <a:endParaRPr sz="2400" b="1" u="none" strike="noStrike" cap="none">
                        <a:solidFill>
                          <a:srgbClr val="92D050"/>
                        </a:solidFill>
                        <a:latin typeface="Calibri"/>
                        <a:ea typeface="Calibri"/>
                        <a:cs typeface="Calibri"/>
                        <a:sym typeface="Calibri"/>
                      </a:endParaRPr>
                    </a:p>
                  </a:txBody>
                  <a:tcPr marL="91450" marR="91450" marT="45725" marB="45725">
                    <a:lnT w="9525" cap="flat" cmpd="sng">
                      <a:solidFill>
                        <a:srgbClr val="000000">
                          <a:alpha val="0"/>
                        </a:srgbClr>
                      </a:solidFill>
                      <a:prstDash val="solid"/>
                      <a:round/>
                      <a:headEnd type="none" w="sm" len="sm"/>
                      <a:tailEnd type="none" w="sm" len="sm"/>
                    </a:lnT>
                  </a:tcPr>
                </a:tc>
                <a:extLst>
                  <a:ext uri="{0D108BD9-81ED-4DB2-BD59-A6C34878D82A}">
                    <a16:rowId xmlns:a16="http://schemas.microsoft.com/office/drawing/2014/main" val="10000"/>
                  </a:ext>
                </a:extLst>
              </a:tr>
              <a:tr h="538150">
                <a:tc>
                  <a:txBody>
                    <a:bodyPr/>
                    <a:lstStyle/>
                    <a:p>
                      <a:pPr marL="0" marR="0" lvl="0" indent="0" algn="l" rtl="0">
                        <a:lnSpc>
                          <a:spcPct val="115000"/>
                        </a:lnSpc>
                        <a:spcBef>
                          <a:spcPts val="0"/>
                        </a:spcBef>
                        <a:spcAft>
                          <a:spcPts val="0"/>
                        </a:spcAft>
                        <a:buClr>
                          <a:srgbClr val="000000"/>
                        </a:buClr>
                        <a:buSzPts val="2400"/>
                        <a:buFont typeface="Arial"/>
                        <a:buNone/>
                      </a:pPr>
                      <a:r>
                        <a:rPr lang="en-US" sz="2400" u="none" strike="noStrike" cap="none">
                          <a:solidFill>
                            <a:srgbClr val="5E5E5E"/>
                          </a:solidFill>
                          <a:latin typeface="Calibri"/>
                          <a:ea typeface="Calibri"/>
                          <a:cs typeface="Calibri"/>
                          <a:sym typeface="Calibri"/>
                        </a:rPr>
                        <a:t>Introducción al Kit de inicio SOS</a:t>
                      </a:r>
                      <a:endParaRPr sz="2400" u="none" strike="noStrike" cap="none">
                        <a:solidFill>
                          <a:srgbClr val="5E5E5E"/>
                        </a:solidFill>
                        <a:latin typeface="Calibri"/>
                        <a:ea typeface="Calibri"/>
                        <a:cs typeface="Calibri"/>
                        <a:sym typeface="Calibri"/>
                      </a:endParaRPr>
                    </a:p>
                    <a:p>
                      <a:pPr marL="0" marR="0" lvl="0" indent="0" algn="l" rtl="0">
                        <a:lnSpc>
                          <a:spcPct val="115000"/>
                        </a:lnSpc>
                        <a:spcBef>
                          <a:spcPts val="0"/>
                        </a:spcBef>
                        <a:spcAft>
                          <a:spcPts val="0"/>
                        </a:spcAft>
                        <a:buClr>
                          <a:srgbClr val="000000"/>
                        </a:buClr>
                        <a:buSzPts val="2400"/>
                        <a:buFont typeface="Arial"/>
                        <a:buNone/>
                      </a:pPr>
                      <a:r>
                        <a:rPr lang="en-US" sz="2400" u="none" strike="noStrike" cap="none">
                          <a:solidFill>
                            <a:srgbClr val="5E5E5E"/>
                          </a:solidFill>
                          <a:latin typeface="Calibri"/>
                          <a:ea typeface="Calibri"/>
                          <a:cs typeface="Calibri"/>
                          <a:sym typeface="Calibri"/>
                        </a:rPr>
                        <a:t>Unidad 1- Operaciones empresariales sostenibles</a:t>
                      </a:r>
                      <a:endParaRPr sz="2400" u="none" strike="noStrike" cap="none">
                        <a:solidFill>
                          <a:srgbClr val="5E5E5E"/>
                        </a:solidFill>
                        <a:latin typeface="Calibri"/>
                        <a:ea typeface="Calibri"/>
                        <a:cs typeface="Calibri"/>
                        <a:sym typeface="Calibri"/>
                      </a:endParaRPr>
                    </a:p>
                    <a:p>
                      <a:pPr marL="0" marR="0" lvl="0" indent="0" algn="l" rtl="0">
                        <a:lnSpc>
                          <a:spcPct val="115000"/>
                        </a:lnSpc>
                        <a:spcBef>
                          <a:spcPts val="0"/>
                        </a:spcBef>
                        <a:spcAft>
                          <a:spcPts val="0"/>
                        </a:spcAft>
                        <a:buClr>
                          <a:srgbClr val="000000"/>
                        </a:buClr>
                        <a:buSzPts val="2400"/>
                        <a:buFont typeface="Arial"/>
                        <a:buNone/>
                      </a:pPr>
                      <a:r>
                        <a:rPr lang="en-US" sz="2400" u="none" strike="noStrike" cap="none">
                          <a:solidFill>
                            <a:srgbClr val="5E5E5E"/>
                          </a:solidFill>
                          <a:latin typeface="Calibri"/>
                          <a:ea typeface="Calibri"/>
                          <a:cs typeface="Calibri"/>
                          <a:sym typeface="Calibri"/>
                        </a:rPr>
                        <a:t>Unidad 2- Pensamiento sostenible</a:t>
                      </a:r>
                      <a:endParaRPr sz="2400" u="none" strike="noStrike" cap="none">
                        <a:solidFill>
                          <a:srgbClr val="5E5E5E"/>
                        </a:solidFill>
                        <a:latin typeface="Calibri"/>
                        <a:ea typeface="Calibri"/>
                        <a:cs typeface="Calibri"/>
                        <a:sym typeface="Calibri"/>
                      </a:endParaRPr>
                    </a:p>
                    <a:p>
                      <a:pPr marL="0" marR="0" lvl="0" indent="0" algn="l" rtl="0">
                        <a:lnSpc>
                          <a:spcPct val="115000"/>
                        </a:lnSpc>
                        <a:spcBef>
                          <a:spcPts val="0"/>
                        </a:spcBef>
                        <a:spcAft>
                          <a:spcPts val="0"/>
                        </a:spcAft>
                        <a:buClr>
                          <a:srgbClr val="000000"/>
                        </a:buClr>
                        <a:buSzPts val="2400"/>
                        <a:buFont typeface="Arial"/>
                        <a:buNone/>
                      </a:pPr>
                      <a:r>
                        <a:rPr lang="en-US" sz="2400" u="none" strike="noStrike" cap="none">
                          <a:solidFill>
                            <a:srgbClr val="5E5E5E"/>
                          </a:solidFill>
                          <a:latin typeface="Calibri"/>
                          <a:ea typeface="Calibri"/>
                          <a:cs typeface="Calibri"/>
                          <a:sym typeface="Calibri"/>
                        </a:rPr>
                        <a:t>Unidad 3- Comprometer al personal</a:t>
                      </a:r>
                      <a:endParaRPr sz="2400" u="none" strike="noStrike" cap="none">
                        <a:solidFill>
                          <a:srgbClr val="5E5E5E"/>
                        </a:solidFill>
                        <a:latin typeface="Calibri"/>
                        <a:ea typeface="Calibri"/>
                        <a:cs typeface="Calibri"/>
                        <a:sym typeface="Calibri"/>
                      </a:endParaRPr>
                    </a:p>
                    <a:p>
                      <a:pPr marL="0" marR="0" lvl="0" indent="0" algn="l" rtl="0">
                        <a:lnSpc>
                          <a:spcPct val="115000"/>
                        </a:lnSpc>
                        <a:spcBef>
                          <a:spcPts val="0"/>
                        </a:spcBef>
                        <a:spcAft>
                          <a:spcPts val="0"/>
                        </a:spcAft>
                        <a:buClr>
                          <a:srgbClr val="000000"/>
                        </a:buClr>
                        <a:buSzPts val="2400"/>
                        <a:buFont typeface="Arial"/>
                        <a:buNone/>
                      </a:pPr>
                      <a:r>
                        <a:rPr lang="en-US" sz="2400" u="none" strike="noStrike" cap="none">
                          <a:solidFill>
                            <a:srgbClr val="5E5E5E"/>
                          </a:solidFill>
                          <a:latin typeface="Calibri"/>
                          <a:ea typeface="Calibri"/>
                          <a:cs typeface="Calibri"/>
                          <a:sym typeface="Calibri"/>
                        </a:rPr>
                        <a:t>Unidad 4- </a:t>
                      </a:r>
                      <a:r>
                        <a:rPr lang="en-US" sz="2400">
                          <a:solidFill>
                            <a:srgbClr val="5E5E5E"/>
                          </a:solidFill>
                          <a:latin typeface="Calibri"/>
                          <a:ea typeface="Calibri"/>
                          <a:cs typeface="Calibri"/>
                          <a:sym typeface="Calibri"/>
                        </a:rPr>
                        <a:t>Al servicio de</a:t>
                      </a:r>
                      <a:r>
                        <a:rPr lang="en-US" sz="2400" u="none" strike="noStrike" cap="none">
                          <a:solidFill>
                            <a:srgbClr val="5E5E5E"/>
                          </a:solidFill>
                          <a:latin typeface="Calibri"/>
                          <a:ea typeface="Calibri"/>
                          <a:cs typeface="Calibri"/>
                          <a:sym typeface="Calibri"/>
                        </a:rPr>
                        <a:t> los consumidores ecológicos</a:t>
                      </a:r>
                      <a:endParaRPr sz="2400" u="none" strike="noStrike" cap="none">
                        <a:solidFill>
                          <a:srgbClr val="5E5E5E"/>
                        </a:solidFill>
                        <a:latin typeface="Calibri"/>
                        <a:ea typeface="Calibri"/>
                        <a:cs typeface="Calibri"/>
                        <a:sym typeface="Calibri"/>
                      </a:endParaRPr>
                    </a:p>
                    <a:p>
                      <a:pPr marL="0" marR="0" lvl="0" indent="0" algn="l" rtl="0">
                        <a:lnSpc>
                          <a:spcPct val="115000"/>
                        </a:lnSpc>
                        <a:spcBef>
                          <a:spcPts val="0"/>
                        </a:spcBef>
                        <a:spcAft>
                          <a:spcPts val="0"/>
                        </a:spcAft>
                        <a:buClr>
                          <a:srgbClr val="000000"/>
                        </a:buClr>
                        <a:buSzPts val="2400"/>
                        <a:buFont typeface="Arial"/>
                        <a:buNone/>
                      </a:pPr>
                      <a:r>
                        <a:rPr lang="en-US" sz="2400" u="none" strike="noStrike" cap="none">
                          <a:solidFill>
                            <a:srgbClr val="5E5E5E"/>
                          </a:solidFill>
                          <a:latin typeface="Calibri"/>
                          <a:ea typeface="Calibri"/>
                          <a:cs typeface="Calibri"/>
                          <a:sym typeface="Calibri"/>
                        </a:rPr>
                        <a:t>Unidad 5- A</a:t>
                      </a:r>
                      <a:r>
                        <a:rPr lang="en-US" sz="2400">
                          <a:solidFill>
                            <a:srgbClr val="5E5E5E"/>
                          </a:solidFill>
                          <a:latin typeface="Calibri"/>
                          <a:ea typeface="Calibri"/>
                          <a:cs typeface="Calibri"/>
                          <a:sym typeface="Calibri"/>
                        </a:rPr>
                        <a:t>lianzas </a:t>
                      </a:r>
                      <a:r>
                        <a:rPr lang="en-US" sz="2400" u="none" strike="noStrike" cap="none">
                          <a:solidFill>
                            <a:srgbClr val="5E5E5E"/>
                          </a:solidFill>
                          <a:latin typeface="Calibri"/>
                          <a:ea typeface="Calibri"/>
                          <a:cs typeface="Calibri"/>
                          <a:sym typeface="Calibri"/>
                        </a:rPr>
                        <a:t>comunitarias</a:t>
                      </a:r>
                      <a:endParaRPr sz="2400" u="none" strike="noStrike" cap="none">
                        <a:solidFill>
                          <a:srgbClr val="5E5E5E"/>
                        </a:solidFill>
                        <a:latin typeface="Calibri"/>
                        <a:ea typeface="Calibri"/>
                        <a:cs typeface="Calibri"/>
                        <a:sym typeface="Calibri"/>
                      </a:endParaRPr>
                    </a:p>
                    <a:p>
                      <a:pPr marL="0" marR="0" lvl="0" indent="0" algn="l" rtl="0">
                        <a:lnSpc>
                          <a:spcPct val="115000"/>
                        </a:lnSpc>
                        <a:spcBef>
                          <a:spcPts val="0"/>
                        </a:spcBef>
                        <a:spcAft>
                          <a:spcPts val="0"/>
                        </a:spcAft>
                        <a:buClr>
                          <a:srgbClr val="000000"/>
                        </a:buClr>
                        <a:buSzPts val="2400"/>
                        <a:buFont typeface="Arial"/>
                        <a:buNone/>
                      </a:pPr>
                      <a:r>
                        <a:rPr lang="en-US" sz="2400" u="none" strike="noStrike" cap="none">
                          <a:solidFill>
                            <a:srgbClr val="5E5E5E"/>
                          </a:solidFill>
                          <a:latin typeface="Calibri"/>
                          <a:ea typeface="Calibri"/>
                          <a:cs typeface="Calibri"/>
                          <a:sym typeface="Calibri"/>
                        </a:rPr>
                        <a:t>Unidad 6- Evaluación y planificación</a:t>
                      </a:r>
                      <a:endParaRPr sz="2400" u="none" strike="noStrike" cap="none">
                        <a:solidFill>
                          <a:srgbClr val="5E5E5E"/>
                        </a:solidFill>
                        <a:latin typeface="Calibri"/>
                        <a:ea typeface="Calibri"/>
                        <a:cs typeface="Calibri"/>
                        <a:sym typeface="Calibri"/>
                      </a:endParaRPr>
                    </a:p>
                    <a:p>
                      <a:pPr marL="0" marR="0" lvl="0" indent="0" algn="l" rtl="0">
                        <a:lnSpc>
                          <a:spcPct val="115000"/>
                        </a:lnSpc>
                        <a:spcBef>
                          <a:spcPts val="0"/>
                        </a:spcBef>
                        <a:spcAft>
                          <a:spcPts val="0"/>
                        </a:spcAft>
                        <a:buClr>
                          <a:srgbClr val="000000"/>
                        </a:buClr>
                        <a:buSzPts val="2400"/>
                        <a:buFont typeface="Arial"/>
                        <a:buNone/>
                      </a:pPr>
                      <a:endParaRPr sz="2400" u="none" strike="noStrike" cap="none">
                        <a:solidFill>
                          <a:srgbClr val="010101"/>
                        </a:solidFill>
                      </a:endParaRPr>
                    </a:p>
                  </a:txBody>
                  <a:tcPr marL="91450" marR="91450" marT="45725" marB="45725"/>
                </a:tc>
                <a:tc>
                  <a:txBody>
                    <a:bodyPr/>
                    <a:lstStyle/>
                    <a:p>
                      <a:pPr marL="0" marR="0" lvl="0" indent="0" algn="l" rtl="0">
                        <a:lnSpc>
                          <a:spcPct val="115000"/>
                        </a:lnSpc>
                        <a:spcBef>
                          <a:spcPts val="0"/>
                        </a:spcBef>
                        <a:spcAft>
                          <a:spcPts val="0"/>
                        </a:spcAft>
                        <a:buClr>
                          <a:srgbClr val="000000"/>
                        </a:buClr>
                        <a:buSzPts val="2400"/>
                        <a:buFont typeface="Arial"/>
                        <a:buNone/>
                      </a:pPr>
                      <a:r>
                        <a:rPr lang="en-US" sz="2400" u="none" strike="noStrike" cap="none">
                          <a:solidFill>
                            <a:srgbClr val="5E5E5E"/>
                          </a:solidFill>
                          <a:latin typeface="Calibri"/>
                          <a:ea typeface="Calibri"/>
                          <a:cs typeface="Calibri"/>
                          <a:sym typeface="Calibri"/>
                        </a:rPr>
                        <a:t>Unidad 7- Transparencia de la cadena de suministro</a:t>
                      </a:r>
                      <a:endParaRPr sz="2400" u="none" strike="noStrike" cap="none">
                        <a:solidFill>
                          <a:srgbClr val="5E5E5E"/>
                        </a:solidFill>
                        <a:latin typeface="Calibri"/>
                        <a:ea typeface="Calibri"/>
                        <a:cs typeface="Calibri"/>
                        <a:sym typeface="Calibri"/>
                      </a:endParaRPr>
                    </a:p>
                    <a:p>
                      <a:pPr marL="0" marR="0" lvl="0" indent="0" algn="l" rtl="0">
                        <a:lnSpc>
                          <a:spcPct val="115000"/>
                        </a:lnSpc>
                        <a:spcBef>
                          <a:spcPts val="0"/>
                        </a:spcBef>
                        <a:spcAft>
                          <a:spcPts val="0"/>
                        </a:spcAft>
                        <a:buClr>
                          <a:srgbClr val="000000"/>
                        </a:buClr>
                        <a:buSzPts val="2400"/>
                        <a:buFont typeface="Arial"/>
                        <a:buNone/>
                      </a:pPr>
                      <a:r>
                        <a:rPr lang="en-US" sz="2400" u="none" strike="noStrike" cap="none">
                          <a:solidFill>
                            <a:srgbClr val="5E5E5E"/>
                          </a:solidFill>
                          <a:latin typeface="Calibri"/>
                          <a:ea typeface="Calibri"/>
                          <a:cs typeface="Calibri"/>
                          <a:sym typeface="Calibri"/>
                        </a:rPr>
                        <a:t>Unidad 8- Prácticas de referencia</a:t>
                      </a:r>
                      <a:endParaRPr sz="2400" u="none" strike="noStrike" cap="none">
                        <a:solidFill>
                          <a:srgbClr val="5E5E5E"/>
                        </a:solidFill>
                        <a:latin typeface="Calibri"/>
                        <a:ea typeface="Calibri"/>
                        <a:cs typeface="Calibri"/>
                        <a:sym typeface="Calibri"/>
                      </a:endParaRPr>
                    </a:p>
                    <a:p>
                      <a:pPr marL="0" marR="0" lvl="0" indent="0" algn="l" rtl="0">
                        <a:lnSpc>
                          <a:spcPct val="115000"/>
                        </a:lnSpc>
                        <a:spcBef>
                          <a:spcPts val="0"/>
                        </a:spcBef>
                        <a:spcAft>
                          <a:spcPts val="0"/>
                        </a:spcAft>
                        <a:buClr>
                          <a:srgbClr val="000000"/>
                        </a:buClr>
                        <a:buSzPts val="2400"/>
                        <a:buFont typeface="Arial"/>
                        <a:buNone/>
                      </a:pPr>
                      <a:r>
                        <a:rPr lang="en-US" sz="2400" u="none" strike="noStrike" cap="none">
                          <a:solidFill>
                            <a:srgbClr val="5E5E5E"/>
                          </a:solidFill>
                          <a:latin typeface="Calibri"/>
                          <a:ea typeface="Calibri"/>
                          <a:cs typeface="Calibri"/>
                          <a:sym typeface="Calibri"/>
                        </a:rPr>
                        <a:t>Unidad 9- Herramientas digitales</a:t>
                      </a:r>
                      <a:endParaRPr sz="2400" u="none" strike="noStrike" cap="none">
                        <a:solidFill>
                          <a:srgbClr val="5E5E5E"/>
                        </a:solidFill>
                        <a:latin typeface="Calibri"/>
                        <a:ea typeface="Calibri"/>
                        <a:cs typeface="Calibri"/>
                        <a:sym typeface="Calibri"/>
                      </a:endParaRPr>
                    </a:p>
                    <a:p>
                      <a:pPr marL="0" marR="0" lvl="0" indent="0" algn="l" rtl="0">
                        <a:lnSpc>
                          <a:spcPct val="115000"/>
                        </a:lnSpc>
                        <a:spcBef>
                          <a:spcPts val="0"/>
                        </a:spcBef>
                        <a:spcAft>
                          <a:spcPts val="0"/>
                        </a:spcAft>
                        <a:buClr>
                          <a:srgbClr val="000000"/>
                        </a:buClr>
                        <a:buSzPts val="2400"/>
                        <a:buFont typeface="Arial"/>
                        <a:buNone/>
                      </a:pPr>
                      <a:r>
                        <a:rPr lang="en-US" sz="2400" u="none" strike="noStrike" cap="none">
                          <a:solidFill>
                            <a:srgbClr val="5E5E5E"/>
                          </a:solidFill>
                          <a:latin typeface="Calibri"/>
                          <a:ea typeface="Calibri"/>
                          <a:cs typeface="Calibri"/>
                          <a:sym typeface="Calibri"/>
                        </a:rPr>
                        <a:t>Unidad 10- Dificultades en las empresas sostenibles</a:t>
                      </a:r>
                      <a:endParaRPr sz="2400" u="none" strike="noStrike" cap="none">
                        <a:solidFill>
                          <a:srgbClr val="5E5E5E"/>
                        </a:solidFill>
                        <a:latin typeface="Calibri"/>
                        <a:ea typeface="Calibri"/>
                        <a:cs typeface="Calibri"/>
                        <a:sym typeface="Calibri"/>
                      </a:endParaRPr>
                    </a:p>
                    <a:p>
                      <a:pPr marL="0" marR="0" lvl="0" indent="0" algn="l" rtl="0">
                        <a:lnSpc>
                          <a:spcPct val="115000"/>
                        </a:lnSpc>
                        <a:spcBef>
                          <a:spcPts val="0"/>
                        </a:spcBef>
                        <a:spcAft>
                          <a:spcPts val="0"/>
                        </a:spcAft>
                        <a:buClr>
                          <a:srgbClr val="000000"/>
                        </a:buClr>
                        <a:buSzPts val="2400"/>
                        <a:buFont typeface="Arial"/>
                        <a:buNone/>
                      </a:pPr>
                      <a:r>
                        <a:rPr lang="en-US" sz="2400" u="none" strike="noStrike" cap="none">
                          <a:solidFill>
                            <a:srgbClr val="5E5E5E"/>
                          </a:solidFill>
                          <a:latin typeface="Calibri"/>
                          <a:ea typeface="Calibri"/>
                          <a:cs typeface="Calibri"/>
                          <a:sym typeface="Calibri"/>
                        </a:rPr>
                        <a:t>Resumen del Kit de inicio SOS</a:t>
                      </a:r>
                      <a:endParaRPr sz="2400" u="none" strike="noStrike" cap="none">
                        <a:solidFill>
                          <a:srgbClr val="5E5E5E"/>
                        </a:solidFill>
                        <a:latin typeface="Calibri"/>
                        <a:ea typeface="Calibri"/>
                        <a:cs typeface="Calibri"/>
                        <a:sym typeface="Calibri"/>
                      </a:endParaRPr>
                    </a:p>
                    <a:p>
                      <a:pPr marL="0" marR="0" lvl="0" indent="0" algn="l" rtl="0">
                        <a:lnSpc>
                          <a:spcPct val="115000"/>
                        </a:lnSpc>
                        <a:spcBef>
                          <a:spcPts val="0"/>
                        </a:spcBef>
                        <a:spcAft>
                          <a:spcPts val="0"/>
                        </a:spcAft>
                        <a:buClr>
                          <a:srgbClr val="000000"/>
                        </a:buClr>
                        <a:buSzPts val="2400"/>
                        <a:buFont typeface="Arial"/>
                        <a:buNone/>
                      </a:pPr>
                      <a:r>
                        <a:rPr lang="en-US" sz="2400" u="none" strike="noStrike" cap="none">
                          <a:solidFill>
                            <a:srgbClr val="5E5E5E"/>
                          </a:solidFill>
                          <a:latin typeface="Calibri"/>
                          <a:ea typeface="Calibri"/>
                          <a:cs typeface="Calibri"/>
                          <a:sym typeface="Calibri"/>
                        </a:rPr>
                        <a:t>Términos clave y definiciones</a:t>
                      </a:r>
                      <a:endParaRPr sz="2400" u="none" strike="noStrike" cap="none">
                        <a:solidFill>
                          <a:srgbClr val="5E5E5E"/>
                        </a:solidFill>
                        <a:latin typeface="Calibri"/>
                        <a:ea typeface="Calibri"/>
                        <a:cs typeface="Calibri"/>
                        <a:sym typeface="Calibri"/>
                      </a:endParaRPr>
                    </a:p>
                    <a:p>
                      <a:pPr marL="0" marR="0" lvl="0" indent="0" algn="l" rtl="0">
                        <a:lnSpc>
                          <a:spcPct val="115000"/>
                        </a:lnSpc>
                        <a:spcBef>
                          <a:spcPts val="0"/>
                        </a:spcBef>
                        <a:spcAft>
                          <a:spcPts val="0"/>
                        </a:spcAft>
                        <a:buClr>
                          <a:srgbClr val="000000"/>
                        </a:buClr>
                        <a:buSzPts val="2400"/>
                        <a:buFont typeface="Arial"/>
                        <a:buNone/>
                      </a:pPr>
                      <a:r>
                        <a:rPr lang="en-US" sz="2400" u="none" strike="noStrike" cap="none">
                          <a:solidFill>
                            <a:srgbClr val="5E5E5E"/>
                          </a:solidFill>
                          <a:latin typeface="Calibri"/>
                          <a:ea typeface="Calibri"/>
                          <a:cs typeface="Calibri"/>
                          <a:sym typeface="Calibri"/>
                        </a:rPr>
                        <a:t>Referencias</a:t>
                      </a:r>
                      <a:endParaRPr sz="2400" u="none" strike="noStrike" cap="none">
                        <a:solidFill>
                          <a:srgbClr val="5E5E5E"/>
                        </a:solidFill>
                        <a:latin typeface="Calibri"/>
                        <a:ea typeface="Calibri"/>
                        <a:cs typeface="Calibri"/>
                        <a:sym typeface="Calibri"/>
                      </a:endParaRPr>
                    </a:p>
                    <a:p>
                      <a:pPr marL="0" marR="0" lvl="0" indent="0" algn="l" rtl="0">
                        <a:lnSpc>
                          <a:spcPct val="115000"/>
                        </a:lnSpc>
                        <a:spcBef>
                          <a:spcPts val="0"/>
                        </a:spcBef>
                        <a:spcAft>
                          <a:spcPts val="0"/>
                        </a:spcAft>
                        <a:buClr>
                          <a:srgbClr val="000000"/>
                        </a:buClr>
                        <a:buSzPts val="2400"/>
                        <a:buFont typeface="Arial"/>
                        <a:buNone/>
                      </a:pPr>
                      <a:endParaRPr sz="2400" u="none" strike="noStrike" cap="none">
                        <a:latin typeface="Calibri"/>
                        <a:ea typeface="Calibri"/>
                        <a:cs typeface="Calibri"/>
                        <a:sym typeface="Calibri"/>
                      </a:endParaRPr>
                    </a:p>
                  </a:txBody>
                  <a:tcPr marL="91450" marR="91450" marT="45725" marB="45725"/>
                </a:tc>
                <a:extLst>
                  <a:ext uri="{0D108BD9-81ED-4DB2-BD59-A6C34878D82A}">
                    <a16:rowId xmlns:a16="http://schemas.microsoft.com/office/drawing/2014/main" val="10001"/>
                  </a:ext>
                </a:extLst>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468"/>
        <p:cNvGrpSpPr/>
        <p:nvPr/>
      </p:nvGrpSpPr>
      <p:grpSpPr>
        <a:xfrm>
          <a:off x="0" y="0"/>
          <a:ext cx="0" cy="0"/>
          <a:chOff x="0" y="0"/>
          <a:chExt cx="0" cy="0"/>
        </a:xfrm>
      </p:grpSpPr>
      <p:sp>
        <p:nvSpPr>
          <p:cNvPr id="469" name="Google Shape;469;p31"/>
          <p:cNvSpPr txBox="1">
            <a:spLocks noGrp="1"/>
          </p:cNvSpPr>
          <p:nvPr>
            <p:ph type="body" idx="1"/>
          </p:nvPr>
        </p:nvSpPr>
        <p:spPr>
          <a:xfrm>
            <a:off x="4825900" y="405400"/>
            <a:ext cx="6341700" cy="5916300"/>
          </a:xfrm>
          <a:prstGeom prst="rect">
            <a:avLst/>
          </a:prstGeom>
          <a:noFill/>
          <a:ln>
            <a:noFill/>
          </a:ln>
        </p:spPr>
        <p:txBody>
          <a:bodyPr spcFirstLastPara="1" wrap="square" lIns="91425" tIns="45700" rIns="91425" bIns="45700" anchor="t" anchorCtr="0">
            <a:noAutofit/>
          </a:bodyPr>
          <a:lstStyle/>
          <a:p>
            <a:pPr marL="0" lvl="0" indent="0" algn="just" rtl="0">
              <a:lnSpc>
                <a:spcPct val="115000"/>
              </a:lnSpc>
              <a:spcBef>
                <a:spcPts val="1200"/>
              </a:spcBef>
              <a:spcAft>
                <a:spcPts val="0"/>
              </a:spcAft>
              <a:buNone/>
            </a:pPr>
            <a:r>
              <a:rPr lang="en-US" sz="2200">
                <a:solidFill>
                  <a:srgbClr val="010101"/>
                </a:solidFill>
              </a:rPr>
              <a:t>Otro ejemplo de empresa europea de ropa comprometida con actividades sociales y el desarrollo sostenible es H&amp;M. H&amp;M es un minorista internacional de ropa conocido por sus esfuerzos por promover la moda responsable y la implicación social.</a:t>
            </a:r>
            <a:endParaRPr sz="2200">
              <a:solidFill>
                <a:srgbClr val="010101"/>
              </a:solidFill>
            </a:endParaRPr>
          </a:p>
          <a:p>
            <a:pPr marL="457200" lvl="0" indent="-285750" algn="just" rtl="0">
              <a:lnSpc>
                <a:spcPct val="115000"/>
              </a:lnSpc>
              <a:spcBef>
                <a:spcPts val="1200"/>
              </a:spcBef>
              <a:spcAft>
                <a:spcPts val="0"/>
              </a:spcAft>
              <a:buClr>
                <a:srgbClr val="010101"/>
              </a:buClr>
              <a:buSzPts val="900"/>
              <a:buChar char="●"/>
            </a:pPr>
            <a:r>
              <a:rPr lang="en-US" sz="2200">
                <a:solidFill>
                  <a:srgbClr val="010101"/>
                </a:solidFill>
              </a:rPr>
              <a:t>Utilización de materiales orgánicos, reciclaje de tejidos o reducción del consumo de agua y energía en el proceso de producción.</a:t>
            </a:r>
            <a:endParaRPr sz="2200">
              <a:solidFill>
                <a:srgbClr val="010101"/>
              </a:solidFill>
            </a:endParaRPr>
          </a:p>
          <a:p>
            <a:pPr marL="457200" lvl="0" indent="-285750" algn="just" rtl="0">
              <a:lnSpc>
                <a:spcPct val="115000"/>
              </a:lnSpc>
              <a:spcBef>
                <a:spcPts val="0"/>
              </a:spcBef>
              <a:spcAft>
                <a:spcPts val="0"/>
              </a:spcAft>
              <a:buClr>
                <a:srgbClr val="010101"/>
              </a:buClr>
              <a:buSzPts val="900"/>
              <a:buChar char="●"/>
            </a:pPr>
            <a:r>
              <a:rPr lang="en-US" sz="2200">
                <a:solidFill>
                  <a:srgbClr val="010101"/>
                </a:solidFill>
              </a:rPr>
              <a:t>Apoyo a las comunidades locales de producción en los países donde se fabrican las prendas de H&amp;M.</a:t>
            </a:r>
            <a:endParaRPr sz="2200">
              <a:solidFill>
                <a:srgbClr val="010101"/>
              </a:solidFill>
            </a:endParaRPr>
          </a:p>
          <a:p>
            <a:pPr marL="457200" lvl="0" indent="-285750" algn="just" rtl="0">
              <a:lnSpc>
                <a:spcPct val="115000"/>
              </a:lnSpc>
              <a:spcBef>
                <a:spcPts val="0"/>
              </a:spcBef>
              <a:spcAft>
                <a:spcPts val="0"/>
              </a:spcAft>
              <a:buClr>
                <a:srgbClr val="010101"/>
              </a:buClr>
              <a:buSzPts val="900"/>
              <a:buChar char="●"/>
            </a:pPr>
            <a:r>
              <a:rPr lang="en-US" sz="2200">
                <a:solidFill>
                  <a:srgbClr val="010101"/>
                </a:solidFill>
              </a:rPr>
              <a:t>H&amp;M trabaja para hacer frente a la pobreza y apoyar a las comunidades locales a través de iniciativas benéficas y asociaciones con organizaciones sin ánimo de lucro.</a:t>
            </a:r>
            <a:endParaRPr sz="2200">
              <a:solidFill>
                <a:srgbClr val="010101"/>
              </a:solidFill>
            </a:endParaRPr>
          </a:p>
          <a:p>
            <a:pPr marL="457200" lvl="0" indent="0" algn="just" rtl="0">
              <a:lnSpc>
                <a:spcPct val="103333"/>
              </a:lnSpc>
              <a:spcBef>
                <a:spcPts val="1200"/>
              </a:spcBef>
              <a:spcAft>
                <a:spcPts val="0"/>
              </a:spcAft>
              <a:buNone/>
            </a:pPr>
            <a:endParaRPr sz="2200"/>
          </a:p>
        </p:txBody>
      </p:sp>
      <p:sp>
        <p:nvSpPr>
          <p:cNvPr id="470" name="Google Shape;470;p31"/>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H&amp;M</a:t>
            </a:r>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486"/>
        <p:cNvGrpSpPr/>
        <p:nvPr/>
      </p:nvGrpSpPr>
      <p:grpSpPr>
        <a:xfrm>
          <a:off x="0" y="0"/>
          <a:ext cx="0" cy="0"/>
          <a:chOff x="0" y="0"/>
          <a:chExt cx="0" cy="0"/>
        </a:xfrm>
      </p:grpSpPr>
      <p:sp>
        <p:nvSpPr>
          <p:cNvPr id="488" name="Google Shape;488;p32"/>
          <p:cNvSpPr txBox="1">
            <a:spLocks noGrp="1"/>
          </p:cNvSpPr>
          <p:nvPr>
            <p:ph type="body" idx="1"/>
          </p:nvPr>
        </p:nvSpPr>
        <p:spPr>
          <a:xfrm>
            <a:off x="7630824" y="990923"/>
            <a:ext cx="2066906" cy="582221"/>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9600"/>
              <a:buNone/>
            </a:pPr>
            <a:r>
              <a:rPr lang="en-US"/>
              <a:t>04</a:t>
            </a:r>
            <a:endParaRPr/>
          </a:p>
        </p:txBody>
      </p:sp>
      <p:sp>
        <p:nvSpPr>
          <p:cNvPr id="489" name="Google Shape;489;p32"/>
          <p:cNvSpPr/>
          <p:nvPr/>
        </p:nvSpPr>
        <p:spPr>
          <a:xfrm>
            <a:off x="5722297" y="4461934"/>
            <a:ext cx="5608740" cy="125262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Montserrat"/>
              <a:ea typeface="Montserrat"/>
              <a:cs typeface="Montserrat"/>
              <a:sym typeface="Montserrat"/>
            </a:endParaRPr>
          </a:p>
        </p:txBody>
      </p:sp>
      <p:sp>
        <p:nvSpPr>
          <p:cNvPr id="490" name="Google Shape;490;p32"/>
          <p:cNvSpPr txBox="1"/>
          <p:nvPr/>
        </p:nvSpPr>
        <p:spPr>
          <a:xfrm>
            <a:off x="5906320" y="4514232"/>
            <a:ext cx="5608800" cy="6465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1">
                <a:solidFill>
                  <a:srgbClr val="73B64B"/>
                </a:solidFill>
                <a:latin typeface="Calibri"/>
                <a:ea typeface="Calibri"/>
                <a:cs typeface="Calibri"/>
                <a:sym typeface="Calibri"/>
              </a:rPr>
              <a:t>EVALUACIÓN</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494"/>
        <p:cNvGrpSpPr/>
        <p:nvPr/>
      </p:nvGrpSpPr>
      <p:grpSpPr>
        <a:xfrm>
          <a:off x="0" y="0"/>
          <a:ext cx="0" cy="0"/>
          <a:chOff x="0" y="0"/>
          <a:chExt cx="0" cy="0"/>
        </a:xfrm>
      </p:grpSpPr>
      <p:sp>
        <p:nvSpPr>
          <p:cNvPr id="495" name="Google Shape;495;p34"/>
          <p:cNvSpPr txBox="1">
            <a:spLocks noGrp="1"/>
          </p:cNvSpPr>
          <p:nvPr>
            <p:ph type="body" idx="1"/>
          </p:nvPr>
        </p:nvSpPr>
        <p:spPr>
          <a:xfrm>
            <a:off x="4825907" y="826894"/>
            <a:ext cx="6341766" cy="5166427"/>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None/>
            </a:pPr>
            <a:r>
              <a:rPr lang="en-US" b="1">
                <a:solidFill>
                  <a:srgbClr val="000000"/>
                </a:solidFill>
              </a:rPr>
              <a:t>1.Los orígenes de las asociaciones comunitarias están vinculados a la aparición de:</a:t>
            </a:r>
            <a:endParaRPr b="1">
              <a:solidFill>
                <a:srgbClr val="000000"/>
              </a:solidFill>
            </a:endParaRPr>
          </a:p>
          <a:p>
            <a:pPr marL="0" lvl="0" indent="0" algn="l" rtl="0">
              <a:lnSpc>
                <a:spcPct val="115000"/>
              </a:lnSpc>
              <a:spcBef>
                <a:spcPts val="1200"/>
              </a:spcBef>
              <a:spcAft>
                <a:spcPts val="0"/>
              </a:spcAft>
              <a:buNone/>
            </a:pPr>
            <a:r>
              <a:rPr lang="en-US">
                <a:solidFill>
                  <a:srgbClr val="000000"/>
                </a:solidFill>
              </a:rPr>
              <a:t>1) el concepto de RSE</a:t>
            </a:r>
            <a:endParaRPr>
              <a:solidFill>
                <a:srgbClr val="000000"/>
              </a:solidFill>
            </a:endParaRPr>
          </a:p>
          <a:p>
            <a:pPr marL="0" lvl="0" indent="0" algn="l" rtl="0">
              <a:lnSpc>
                <a:spcPct val="115000"/>
              </a:lnSpc>
              <a:spcBef>
                <a:spcPts val="1200"/>
              </a:spcBef>
              <a:spcAft>
                <a:spcPts val="0"/>
              </a:spcAft>
              <a:buNone/>
            </a:pPr>
            <a:r>
              <a:rPr lang="en-US">
                <a:solidFill>
                  <a:srgbClr val="000000"/>
                </a:solidFill>
              </a:rPr>
              <a:t>2) Concepto ESG</a:t>
            </a:r>
            <a:endParaRPr>
              <a:solidFill>
                <a:srgbClr val="000000"/>
              </a:solidFill>
            </a:endParaRPr>
          </a:p>
          <a:p>
            <a:pPr marL="0" lvl="0" indent="0" algn="l" rtl="0">
              <a:lnSpc>
                <a:spcPct val="115000"/>
              </a:lnSpc>
              <a:spcBef>
                <a:spcPts val="1200"/>
              </a:spcBef>
              <a:spcAft>
                <a:spcPts val="0"/>
              </a:spcAft>
              <a:buNone/>
            </a:pPr>
            <a:r>
              <a:rPr lang="en-US">
                <a:solidFill>
                  <a:srgbClr val="000000"/>
                </a:solidFill>
              </a:rPr>
              <a:t>3) Es un concepto relativamente nuevo y no está vinculado a ninguno de los anteriores</a:t>
            </a:r>
            <a:endParaRPr>
              <a:solidFill>
                <a:srgbClr val="000000"/>
              </a:solidFill>
            </a:endParaRPr>
          </a:p>
          <a:p>
            <a:pPr marL="0" lvl="0" indent="0" algn="l" rtl="0">
              <a:lnSpc>
                <a:spcPct val="115000"/>
              </a:lnSpc>
              <a:spcBef>
                <a:spcPts val="1200"/>
              </a:spcBef>
              <a:spcAft>
                <a:spcPts val="0"/>
              </a:spcAft>
              <a:buNone/>
            </a:pPr>
            <a:r>
              <a:rPr lang="en-US" b="1">
                <a:solidFill>
                  <a:srgbClr val="000000"/>
                </a:solidFill>
              </a:rPr>
              <a:t>Respuesta: a</a:t>
            </a:r>
            <a:endParaRPr b="1">
              <a:solidFill>
                <a:srgbClr val="000000"/>
              </a:solidFill>
            </a:endParaRPr>
          </a:p>
          <a:p>
            <a:pPr marL="228600" lvl="0" indent="0" algn="l" rtl="0">
              <a:lnSpc>
                <a:spcPct val="103333"/>
              </a:lnSpc>
              <a:spcBef>
                <a:spcPts val="1200"/>
              </a:spcBef>
              <a:spcAft>
                <a:spcPts val="0"/>
              </a:spcAft>
              <a:buSzPts val="2400"/>
              <a:buNone/>
            </a:pPr>
            <a:endParaRPr b="1">
              <a:solidFill>
                <a:srgbClr val="000000"/>
              </a:solidFill>
            </a:endParaRPr>
          </a:p>
        </p:txBody>
      </p:sp>
      <p:sp>
        <p:nvSpPr>
          <p:cNvPr id="496" name="Google Shape;496;p34"/>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p>
            <a:pPr marL="457200" marR="0" lvl="0" indent="-228600" algn="l" rtl="0">
              <a:lnSpc>
                <a:spcPct val="90000"/>
              </a:lnSpc>
              <a:spcBef>
                <a:spcPts val="1000"/>
              </a:spcBef>
              <a:spcAft>
                <a:spcPts val="0"/>
              </a:spcAft>
              <a:buClr>
                <a:schemeClr val="lt1"/>
              </a:buClr>
              <a:buSzPts val="3600"/>
              <a:buFont typeface="Arial"/>
              <a:buNone/>
            </a:pPr>
            <a:r>
              <a:rPr lang="en-US"/>
              <a:t>Q1</a:t>
            </a:r>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500"/>
        <p:cNvGrpSpPr/>
        <p:nvPr/>
      </p:nvGrpSpPr>
      <p:grpSpPr>
        <a:xfrm>
          <a:off x="0" y="0"/>
          <a:ext cx="0" cy="0"/>
          <a:chOff x="0" y="0"/>
          <a:chExt cx="0" cy="0"/>
        </a:xfrm>
      </p:grpSpPr>
      <p:sp>
        <p:nvSpPr>
          <p:cNvPr id="501" name="Google Shape;501;p58"/>
          <p:cNvSpPr txBox="1">
            <a:spLocks noGrp="1"/>
          </p:cNvSpPr>
          <p:nvPr>
            <p:ph type="body" idx="1"/>
          </p:nvPr>
        </p:nvSpPr>
        <p:spPr>
          <a:xfrm>
            <a:off x="4825907" y="826894"/>
            <a:ext cx="6341766" cy="5166427"/>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None/>
            </a:pPr>
            <a:r>
              <a:rPr lang="en-US" b="1">
                <a:solidFill>
                  <a:srgbClr val="000000"/>
                </a:solidFill>
              </a:rPr>
              <a:t>2.</a:t>
            </a:r>
            <a:r>
              <a:rPr lang="en-US">
                <a:solidFill>
                  <a:srgbClr val="000000"/>
                </a:solidFill>
              </a:rPr>
              <a:t> </a:t>
            </a:r>
            <a:r>
              <a:rPr lang="en-US" b="1">
                <a:solidFill>
                  <a:srgbClr val="000000"/>
                </a:solidFill>
              </a:rPr>
              <a:t>Los elementos clave para crear asociaciones comunitarias eficaces son</a:t>
            </a:r>
            <a:endParaRPr b="1">
              <a:solidFill>
                <a:srgbClr val="000000"/>
              </a:solidFill>
            </a:endParaRPr>
          </a:p>
          <a:p>
            <a:pPr marL="0" lvl="0" indent="0" algn="l" rtl="0">
              <a:lnSpc>
                <a:spcPct val="115000"/>
              </a:lnSpc>
              <a:spcBef>
                <a:spcPts val="1200"/>
              </a:spcBef>
              <a:spcAft>
                <a:spcPts val="0"/>
              </a:spcAft>
              <a:buNone/>
            </a:pPr>
            <a:r>
              <a:rPr lang="en-US">
                <a:solidFill>
                  <a:srgbClr val="000000"/>
                </a:solidFill>
              </a:rPr>
              <a:t>1)Abordar sus asociaciones como un residente «experto»</a:t>
            </a:r>
            <a:endParaRPr>
              <a:solidFill>
                <a:srgbClr val="000000"/>
              </a:solidFill>
            </a:endParaRPr>
          </a:p>
          <a:p>
            <a:pPr marL="0" lvl="0" indent="0" algn="l" rtl="0">
              <a:lnSpc>
                <a:spcPct val="115000"/>
              </a:lnSpc>
              <a:spcBef>
                <a:spcPts val="1200"/>
              </a:spcBef>
              <a:spcAft>
                <a:spcPts val="0"/>
              </a:spcAft>
              <a:buNone/>
            </a:pPr>
            <a:r>
              <a:rPr lang="en-US">
                <a:solidFill>
                  <a:srgbClr val="000000"/>
                </a:solidFill>
              </a:rPr>
              <a:t>2) Asumir una colaboración inmediata</a:t>
            </a:r>
            <a:endParaRPr>
              <a:solidFill>
                <a:srgbClr val="000000"/>
              </a:solidFill>
            </a:endParaRPr>
          </a:p>
          <a:p>
            <a:pPr marL="0" lvl="0" indent="0" algn="l" rtl="0">
              <a:lnSpc>
                <a:spcPct val="115000"/>
              </a:lnSpc>
              <a:spcBef>
                <a:spcPts val="1200"/>
              </a:spcBef>
              <a:spcAft>
                <a:spcPts val="0"/>
              </a:spcAft>
              <a:buNone/>
            </a:pPr>
            <a:r>
              <a:rPr lang="en-US">
                <a:solidFill>
                  <a:srgbClr val="000000"/>
                </a:solidFill>
              </a:rPr>
              <a:t>3)Comprender las necesidades y los retos de la comunidad local</a:t>
            </a:r>
            <a:endParaRPr>
              <a:solidFill>
                <a:srgbClr val="000000"/>
              </a:solidFill>
            </a:endParaRPr>
          </a:p>
          <a:p>
            <a:pPr marL="0" lvl="0" indent="0" algn="l" rtl="0">
              <a:lnSpc>
                <a:spcPct val="115000"/>
              </a:lnSpc>
              <a:spcBef>
                <a:spcPts val="1200"/>
              </a:spcBef>
              <a:spcAft>
                <a:spcPts val="0"/>
              </a:spcAft>
              <a:buNone/>
            </a:pPr>
            <a:r>
              <a:rPr lang="en-US" b="1">
                <a:solidFill>
                  <a:srgbClr val="000000"/>
                </a:solidFill>
              </a:rPr>
              <a:t>Respuesta: c</a:t>
            </a:r>
            <a:endParaRPr b="1">
              <a:solidFill>
                <a:srgbClr val="000000"/>
              </a:solidFill>
            </a:endParaRPr>
          </a:p>
          <a:p>
            <a:pPr marL="228600" lvl="0" indent="0" algn="l" rtl="0">
              <a:lnSpc>
                <a:spcPct val="103333"/>
              </a:lnSpc>
              <a:spcBef>
                <a:spcPts val="1200"/>
              </a:spcBef>
              <a:spcAft>
                <a:spcPts val="0"/>
              </a:spcAft>
              <a:buSzPts val="2400"/>
              <a:buNone/>
            </a:pPr>
            <a:endParaRPr b="1">
              <a:solidFill>
                <a:srgbClr val="000000"/>
              </a:solidFill>
            </a:endParaRPr>
          </a:p>
        </p:txBody>
      </p:sp>
      <p:sp>
        <p:nvSpPr>
          <p:cNvPr id="502" name="Google Shape;502;p58"/>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p>
            <a:pPr marL="457200" marR="0" lvl="0" indent="-228600" algn="l" rtl="0">
              <a:lnSpc>
                <a:spcPct val="90000"/>
              </a:lnSpc>
              <a:spcBef>
                <a:spcPts val="1000"/>
              </a:spcBef>
              <a:spcAft>
                <a:spcPts val="0"/>
              </a:spcAft>
              <a:buClr>
                <a:schemeClr val="lt1"/>
              </a:buClr>
              <a:buSzPts val="3600"/>
              <a:buFont typeface="Arial"/>
              <a:buNone/>
            </a:pPr>
            <a:r>
              <a:rPr lang="en-US"/>
              <a:t>Q2</a:t>
            </a:r>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506"/>
        <p:cNvGrpSpPr/>
        <p:nvPr/>
      </p:nvGrpSpPr>
      <p:grpSpPr>
        <a:xfrm>
          <a:off x="0" y="0"/>
          <a:ext cx="0" cy="0"/>
          <a:chOff x="0" y="0"/>
          <a:chExt cx="0" cy="0"/>
        </a:xfrm>
      </p:grpSpPr>
      <p:sp>
        <p:nvSpPr>
          <p:cNvPr id="507" name="Google Shape;507;p59"/>
          <p:cNvSpPr txBox="1">
            <a:spLocks noGrp="1"/>
          </p:cNvSpPr>
          <p:nvPr>
            <p:ph type="body" idx="1"/>
          </p:nvPr>
        </p:nvSpPr>
        <p:spPr>
          <a:xfrm>
            <a:off x="4825907" y="826894"/>
            <a:ext cx="6341766" cy="5166427"/>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None/>
            </a:pPr>
            <a:r>
              <a:rPr lang="en-US" b="1">
                <a:solidFill>
                  <a:srgbClr val="000000"/>
                </a:solidFill>
              </a:rPr>
              <a:t>3.</a:t>
            </a:r>
            <a:r>
              <a:rPr lang="en-US">
                <a:solidFill>
                  <a:srgbClr val="000000"/>
                </a:solidFill>
              </a:rPr>
              <a:t> </a:t>
            </a:r>
            <a:r>
              <a:rPr lang="en-US" b="1">
                <a:solidFill>
                  <a:srgbClr val="000000"/>
                </a:solidFill>
              </a:rPr>
              <a:t>¿Por qué es importante la colaboración comunitaria en la empresa?</a:t>
            </a:r>
            <a:endParaRPr b="1">
              <a:solidFill>
                <a:srgbClr val="000000"/>
              </a:solidFill>
            </a:endParaRPr>
          </a:p>
          <a:p>
            <a:pPr marL="0" lvl="0" indent="0" algn="l" rtl="0">
              <a:lnSpc>
                <a:spcPct val="115000"/>
              </a:lnSpc>
              <a:spcBef>
                <a:spcPts val="1200"/>
              </a:spcBef>
              <a:spcAft>
                <a:spcPts val="0"/>
              </a:spcAft>
              <a:buNone/>
            </a:pPr>
            <a:r>
              <a:rPr lang="en-US">
                <a:solidFill>
                  <a:srgbClr val="000000"/>
                </a:solidFill>
              </a:rPr>
              <a:t>1)Aporta beneficios inmediatos a la empresa</a:t>
            </a:r>
            <a:endParaRPr>
              <a:solidFill>
                <a:srgbClr val="000000"/>
              </a:solidFill>
            </a:endParaRPr>
          </a:p>
          <a:p>
            <a:pPr marL="0" lvl="0" indent="0" algn="l" rtl="0">
              <a:lnSpc>
                <a:spcPct val="115000"/>
              </a:lnSpc>
              <a:spcBef>
                <a:spcPts val="1200"/>
              </a:spcBef>
              <a:spcAft>
                <a:spcPts val="0"/>
              </a:spcAft>
              <a:buNone/>
            </a:pPr>
            <a:r>
              <a:rPr lang="en-US">
                <a:solidFill>
                  <a:srgbClr val="000000"/>
                </a:solidFill>
              </a:rPr>
              <a:t>2)Ayuda a reforzar las posiciones de liderazgo en la empresa</a:t>
            </a:r>
            <a:endParaRPr>
              <a:solidFill>
                <a:srgbClr val="000000"/>
              </a:solidFill>
            </a:endParaRPr>
          </a:p>
          <a:p>
            <a:pPr marL="0" lvl="0" indent="0" algn="l" rtl="0">
              <a:lnSpc>
                <a:spcPct val="115000"/>
              </a:lnSpc>
              <a:spcBef>
                <a:spcPts val="1200"/>
              </a:spcBef>
              <a:spcAft>
                <a:spcPts val="0"/>
              </a:spcAft>
              <a:buNone/>
            </a:pPr>
            <a:r>
              <a:rPr lang="en-US">
                <a:solidFill>
                  <a:srgbClr val="000000"/>
                </a:solidFill>
              </a:rPr>
              <a:t>3)Mejora la moral de los empleados</a:t>
            </a:r>
            <a:endParaRPr>
              <a:solidFill>
                <a:srgbClr val="000000"/>
              </a:solidFill>
            </a:endParaRPr>
          </a:p>
          <a:p>
            <a:pPr marL="0" lvl="0" indent="0" algn="l" rtl="0">
              <a:lnSpc>
                <a:spcPct val="115000"/>
              </a:lnSpc>
              <a:spcBef>
                <a:spcPts val="1200"/>
              </a:spcBef>
              <a:spcAft>
                <a:spcPts val="0"/>
              </a:spcAft>
              <a:buNone/>
            </a:pPr>
            <a:r>
              <a:rPr lang="en-US" b="1">
                <a:solidFill>
                  <a:srgbClr val="000000"/>
                </a:solidFill>
              </a:rPr>
              <a:t>Respuesta: c</a:t>
            </a:r>
            <a:endParaRPr b="1">
              <a:solidFill>
                <a:srgbClr val="000000"/>
              </a:solidFill>
            </a:endParaRPr>
          </a:p>
          <a:p>
            <a:pPr marL="457200" marR="0" lvl="0" indent="-228600" algn="l" rtl="0">
              <a:lnSpc>
                <a:spcPct val="103333"/>
              </a:lnSpc>
              <a:spcBef>
                <a:spcPts val="1200"/>
              </a:spcBef>
              <a:spcAft>
                <a:spcPts val="0"/>
              </a:spcAft>
              <a:buClr>
                <a:srgbClr val="595959"/>
              </a:buClr>
              <a:buSzPts val="2400"/>
              <a:buFont typeface="Arial"/>
              <a:buNone/>
            </a:pPr>
            <a:endParaRPr b="1">
              <a:solidFill>
                <a:srgbClr val="000000"/>
              </a:solidFill>
            </a:endParaRPr>
          </a:p>
        </p:txBody>
      </p:sp>
      <p:sp>
        <p:nvSpPr>
          <p:cNvPr id="508" name="Google Shape;508;p59"/>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p>
            <a:pPr marL="457200" marR="0" lvl="0" indent="-228600" algn="l" rtl="0">
              <a:lnSpc>
                <a:spcPct val="90000"/>
              </a:lnSpc>
              <a:spcBef>
                <a:spcPts val="1000"/>
              </a:spcBef>
              <a:spcAft>
                <a:spcPts val="0"/>
              </a:spcAft>
              <a:buClr>
                <a:schemeClr val="lt1"/>
              </a:buClr>
              <a:buSzPts val="3600"/>
              <a:buFont typeface="Arial"/>
              <a:buNone/>
            </a:pPr>
            <a:r>
              <a:rPr lang="en-US"/>
              <a:t>Q3</a:t>
            </a:r>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512"/>
        <p:cNvGrpSpPr/>
        <p:nvPr/>
      </p:nvGrpSpPr>
      <p:grpSpPr>
        <a:xfrm>
          <a:off x="0" y="0"/>
          <a:ext cx="0" cy="0"/>
          <a:chOff x="0" y="0"/>
          <a:chExt cx="0" cy="0"/>
        </a:xfrm>
      </p:grpSpPr>
      <p:sp>
        <p:nvSpPr>
          <p:cNvPr id="513" name="Google Shape;513;p60"/>
          <p:cNvSpPr txBox="1">
            <a:spLocks noGrp="1"/>
          </p:cNvSpPr>
          <p:nvPr>
            <p:ph type="body" idx="1"/>
          </p:nvPr>
        </p:nvSpPr>
        <p:spPr>
          <a:xfrm>
            <a:off x="4825907" y="826894"/>
            <a:ext cx="6341766" cy="5166427"/>
          </a:xfrm>
          <a:prstGeom prst="rect">
            <a:avLst/>
          </a:prstGeom>
          <a:noFill/>
          <a:ln>
            <a:noFill/>
          </a:ln>
        </p:spPr>
        <p:txBody>
          <a:bodyPr spcFirstLastPara="1" wrap="square" lIns="91425" tIns="45700" rIns="91425" bIns="45700" anchor="t" anchorCtr="0">
            <a:noAutofit/>
          </a:bodyPr>
          <a:lstStyle/>
          <a:p>
            <a:pPr marL="0" lvl="0" indent="0" algn="l" rtl="0">
              <a:lnSpc>
                <a:spcPct val="115000"/>
              </a:lnSpc>
              <a:spcBef>
                <a:spcPts val="1200"/>
              </a:spcBef>
              <a:spcAft>
                <a:spcPts val="0"/>
              </a:spcAft>
              <a:buNone/>
            </a:pPr>
            <a:r>
              <a:rPr lang="en-US" b="1">
                <a:solidFill>
                  <a:srgbClr val="000000"/>
                </a:solidFill>
              </a:rPr>
              <a:t>4. Ejemplos de grupos socialmente activos en la empresa pueden ser:</a:t>
            </a:r>
            <a:endParaRPr b="1">
              <a:solidFill>
                <a:srgbClr val="000000"/>
              </a:solidFill>
            </a:endParaRPr>
          </a:p>
          <a:p>
            <a:pPr marL="0" lvl="0" indent="0" algn="l" rtl="0">
              <a:lnSpc>
                <a:spcPct val="115000"/>
              </a:lnSpc>
              <a:spcBef>
                <a:spcPts val="1200"/>
              </a:spcBef>
              <a:spcAft>
                <a:spcPts val="0"/>
              </a:spcAft>
              <a:buNone/>
            </a:pPr>
            <a:r>
              <a:rPr lang="en-US">
                <a:solidFill>
                  <a:srgbClr val="000000"/>
                </a:solidFill>
              </a:rPr>
              <a:t>1)Sindicatos</a:t>
            </a:r>
            <a:endParaRPr>
              <a:solidFill>
                <a:srgbClr val="000000"/>
              </a:solidFill>
            </a:endParaRPr>
          </a:p>
          <a:p>
            <a:pPr marL="0" lvl="0" indent="0" algn="l" rtl="0">
              <a:lnSpc>
                <a:spcPct val="115000"/>
              </a:lnSpc>
              <a:spcBef>
                <a:spcPts val="1200"/>
              </a:spcBef>
              <a:spcAft>
                <a:spcPts val="0"/>
              </a:spcAft>
              <a:buNone/>
            </a:pPr>
            <a:r>
              <a:rPr lang="en-US">
                <a:solidFill>
                  <a:srgbClr val="000000"/>
                </a:solidFill>
              </a:rPr>
              <a:t>2)Clubes de mujeres</a:t>
            </a:r>
            <a:endParaRPr>
              <a:solidFill>
                <a:srgbClr val="000000"/>
              </a:solidFill>
            </a:endParaRPr>
          </a:p>
          <a:p>
            <a:pPr marL="0" lvl="0" indent="0" algn="l" rtl="0">
              <a:lnSpc>
                <a:spcPct val="115000"/>
              </a:lnSpc>
              <a:spcBef>
                <a:spcPts val="1200"/>
              </a:spcBef>
              <a:spcAft>
                <a:spcPts val="0"/>
              </a:spcAft>
              <a:buNone/>
            </a:pPr>
            <a:r>
              <a:rPr lang="en-US">
                <a:solidFill>
                  <a:srgbClr val="000000"/>
                </a:solidFill>
              </a:rPr>
              <a:t>3)Agencias de contratación</a:t>
            </a:r>
            <a:endParaRPr>
              <a:solidFill>
                <a:srgbClr val="000000"/>
              </a:solidFill>
            </a:endParaRPr>
          </a:p>
          <a:p>
            <a:pPr marL="0" lvl="0" indent="0" algn="l" rtl="0">
              <a:lnSpc>
                <a:spcPct val="115000"/>
              </a:lnSpc>
              <a:spcBef>
                <a:spcPts val="1200"/>
              </a:spcBef>
              <a:spcAft>
                <a:spcPts val="0"/>
              </a:spcAft>
              <a:buNone/>
            </a:pPr>
            <a:r>
              <a:rPr lang="en-US" b="1">
                <a:solidFill>
                  <a:srgbClr val="000000"/>
                </a:solidFill>
              </a:rPr>
              <a:t>Respuesta: b</a:t>
            </a:r>
            <a:endParaRPr b="1">
              <a:solidFill>
                <a:srgbClr val="000000"/>
              </a:solidFill>
            </a:endParaRPr>
          </a:p>
          <a:p>
            <a:pPr marL="457200" lvl="0" indent="-228600" algn="l" rtl="0">
              <a:lnSpc>
                <a:spcPct val="103333"/>
              </a:lnSpc>
              <a:spcBef>
                <a:spcPts val="1200"/>
              </a:spcBef>
              <a:spcAft>
                <a:spcPts val="0"/>
              </a:spcAft>
              <a:buSzPts val="2400"/>
              <a:buNone/>
            </a:pPr>
            <a:endParaRPr b="1">
              <a:solidFill>
                <a:srgbClr val="000000"/>
              </a:solidFill>
            </a:endParaRPr>
          </a:p>
        </p:txBody>
      </p:sp>
      <p:sp>
        <p:nvSpPr>
          <p:cNvPr id="514" name="Google Shape;514;p60"/>
          <p:cNvSpPr txBox="1">
            <a:spLocks noGrp="1"/>
          </p:cNvSpPr>
          <p:nvPr>
            <p:ph type="body" idx="2"/>
          </p:nvPr>
        </p:nvSpPr>
        <p:spPr>
          <a:xfrm>
            <a:off x="600999" y="835090"/>
            <a:ext cx="3125818" cy="1774519"/>
          </a:xfrm>
          <a:prstGeom prst="rect">
            <a:avLst/>
          </a:prstGeom>
          <a:noFill/>
          <a:ln>
            <a:noFill/>
          </a:ln>
        </p:spPr>
        <p:txBody>
          <a:bodyPr spcFirstLastPara="1" wrap="square" lIns="91425" tIns="45700" rIns="91425" bIns="45700" anchor="t" anchorCtr="0">
            <a:noAutofit/>
          </a:bodyPr>
          <a:lstStyle/>
          <a:p>
            <a:pPr marL="457200" marR="0" lvl="0" indent="-228600" algn="l" rtl="0">
              <a:lnSpc>
                <a:spcPct val="90000"/>
              </a:lnSpc>
              <a:spcBef>
                <a:spcPts val="1000"/>
              </a:spcBef>
              <a:spcAft>
                <a:spcPts val="0"/>
              </a:spcAft>
              <a:buClr>
                <a:schemeClr val="lt1"/>
              </a:buClr>
              <a:buSzPts val="3600"/>
              <a:buFont typeface="Arial"/>
              <a:buNone/>
            </a:pPr>
            <a:r>
              <a:rPr lang="en-US"/>
              <a:t>Q4</a:t>
            </a:r>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519"/>
        <p:cNvGrpSpPr/>
        <p:nvPr/>
      </p:nvGrpSpPr>
      <p:grpSpPr>
        <a:xfrm>
          <a:off x="0" y="0"/>
          <a:ext cx="0" cy="0"/>
          <a:chOff x="0" y="0"/>
          <a:chExt cx="0" cy="0"/>
        </a:xfrm>
      </p:grpSpPr>
      <p:sp>
        <p:nvSpPr>
          <p:cNvPr id="521" name="Google Shape;521;p36"/>
          <p:cNvSpPr txBox="1">
            <a:spLocks noGrp="1"/>
          </p:cNvSpPr>
          <p:nvPr>
            <p:ph type="body" idx="1"/>
          </p:nvPr>
        </p:nvSpPr>
        <p:spPr>
          <a:xfrm>
            <a:off x="7630824" y="990923"/>
            <a:ext cx="2066906" cy="582221"/>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9600"/>
              <a:buNone/>
            </a:pPr>
            <a:r>
              <a:rPr lang="en-US"/>
              <a:t>05</a:t>
            </a:r>
            <a:endParaRPr/>
          </a:p>
        </p:txBody>
      </p:sp>
      <p:sp>
        <p:nvSpPr>
          <p:cNvPr id="522" name="Google Shape;522;p36"/>
          <p:cNvSpPr/>
          <p:nvPr/>
        </p:nvSpPr>
        <p:spPr>
          <a:xfrm>
            <a:off x="5722297" y="4461934"/>
            <a:ext cx="4933927" cy="156171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Montserrat"/>
              <a:ea typeface="Montserrat"/>
              <a:cs typeface="Montserrat"/>
              <a:sym typeface="Montserrat"/>
            </a:endParaRPr>
          </a:p>
        </p:txBody>
      </p:sp>
      <p:sp>
        <p:nvSpPr>
          <p:cNvPr id="523" name="Google Shape;523;p36"/>
          <p:cNvSpPr txBox="1"/>
          <p:nvPr/>
        </p:nvSpPr>
        <p:spPr>
          <a:xfrm>
            <a:off x="6025679" y="4642627"/>
            <a:ext cx="4630500" cy="1200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1">
                <a:solidFill>
                  <a:srgbClr val="73B64B"/>
                </a:solidFill>
                <a:latin typeface="Calibri"/>
                <a:ea typeface="Calibri"/>
                <a:cs typeface="Calibri"/>
                <a:sym typeface="Calibri"/>
              </a:rPr>
              <a:t>TÉRMINOS CLAVE Y DEFINICIONES</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527"/>
        <p:cNvGrpSpPr/>
        <p:nvPr/>
      </p:nvGrpSpPr>
      <p:grpSpPr>
        <a:xfrm>
          <a:off x="0" y="0"/>
          <a:ext cx="0" cy="0"/>
          <a:chOff x="0" y="0"/>
          <a:chExt cx="0" cy="0"/>
        </a:xfrm>
      </p:grpSpPr>
      <p:sp>
        <p:nvSpPr>
          <p:cNvPr id="528" name="Google Shape;528;p37"/>
          <p:cNvSpPr txBox="1">
            <a:spLocks noGrp="1"/>
          </p:cNvSpPr>
          <p:nvPr>
            <p:ph type="body" idx="1"/>
          </p:nvPr>
        </p:nvSpPr>
        <p:spPr>
          <a:xfrm>
            <a:off x="4825907" y="826894"/>
            <a:ext cx="6341766" cy="5166427"/>
          </a:xfrm>
          <a:prstGeom prst="rect">
            <a:avLst/>
          </a:prstGeom>
          <a:noFill/>
          <a:ln>
            <a:noFill/>
          </a:ln>
        </p:spPr>
        <p:txBody>
          <a:bodyPr spcFirstLastPara="1" wrap="square" lIns="91425" tIns="45700" rIns="91425" bIns="45700" anchor="t" anchorCtr="0">
            <a:noAutofit/>
          </a:bodyPr>
          <a:lstStyle/>
          <a:p>
            <a:pPr marL="457200" lvl="0" indent="-381000" algn="l" rtl="0">
              <a:lnSpc>
                <a:spcPct val="115000"/>
              </a:lnSpc>
              <a:spcBef>
                <a:spcPts val="1200"/>
              </a:spcBef>
              <a:spcAft>
                <a:spcPts val="0"/>
              </a:spcAft>
              <a:buClr>
                <a:srgbClr val="000000"/>
              </a:buClr>
              <a:buSzPts val="2400"/>
              <a:buFont typeface="Calibri"/>
              <a:buAutoNum type="arabicPeriod"/>
            </a:pPr>
            <a:r>
              <a:rPr lang="en-US">
                <a:solidFill>
                  <a:srgbClr val="0D0D0D"/>
                </a:solidFill>
                <a:highlight>
                  <a:srgbClr val="FFFFFF"/>
                </a:highlight>
              </a:rPr>
              <a:t>Evaluación del impacto social</a:t>
            </a:r>
            <a:endParaRPr>
              <a:solidFill>
                <a:srgbClr val="0D0D0D"/>
              </a:solidFill>
              <a:highlight>
                <a:srgbClr val="FFFFFF"/>
              </a:highlight>
            </a:endParaRPr>
          </a:p>
          <a:p>
            <a:pPr marL="457200" lvl="0" indent="-381000" algn="l" rtl="0">
              <a:lnSpc>
                <a:spcPct val="115000"/>
              </a:lnSpc>
              <a:spcBef>
                <a:spcPts val="0"/>
              </a:spcBef>
              <a:spcAft>
                <a:spcPts val="0"/>
              </a:spcAft>
              <a:buClr>
                <a:srgbClr val="000000"/>
              </a:buClr>
              <a:buSzPts val="2400"/>
              <a:buFont typeface="Calibri"/>
              <a:buAutoNum type="arabicPeriod"/>
            </a:pPr>
            <a:r>
              <a:rPr lang="en-US">
                <a:solidFill>
                  <a:srgbClr val="0D0D0D"/>
                </a:solidFill>
                <a:highlight>
                  <a:srgbClr val="FFFFFF"/>
                </a:highlight>
              </a:rPr>
              <a:t>Voluntariado</a:t>
            </a:r>
            <a:endParaRPr>
              <a:solidFill>
                <a:srgbClr val="0D0D0D"/>
              </a:solidFill>
              <a:highlight>
                <a:srgbClr val="FFFFFF"/>
              </a:highlight>
            </a:endParaRPr>
          </a:p>
          <a:p>
            <a:pPr marL="457200" lvl="0" indent="-381000" algn="l" rtl="0">
              <a:lnSpc>
                <a:spcPct val="115000"/>
              </a:lnSpc>
              <a:spcBef>
                <a:spcPts val="0"/>
              </a:spcBef>
              <a:spcAft>
                <a:spcPts val="0"/>
              </a:spcAft>
              <a:buClr>
                <a:srgbClr val="000000"/>
              </a:buClr>
              <a:buSzPts val="2400"/>
              <a:buFont typeface="Calibri"/>
              <a:buAutoNum type="arabicPeriod"/>
            </a:pPr>
            <a:r>
              <a:rPr lang="en-US">
                <a:solidFill>
                  <a:srgbClr val="0D0D0D"/>
                </a:solidFill>
                <a:highlight>
                  <a:srgbClr val="FFFFFF"/>
                </a:highlight>
              </a:rPr>
              <a:t>Co-creación de valor</a:t>
            </a:r>
            <a:endParaRPr>
              <a:solidFill>
                <a:srgbClr val="0D0D0D"/>
              </a:solidFill>
              <a:highlight>
                <a:srgbClr val="FFFFFF"/>
              </a:highlight>
            </a:endParaRPr>
          </a:p>
          <a:p>
            <a:pPr marL="457200" lvl="0" indent="-381000" algn="l" rtl="0">
              <a:lnSpc>
                <a:spcPct val="115000"/>
              </a:lnSpc>
              <a:spcBef>
                <a:spcPts val="0"/>
              </a:spcBef>
              <a:spcAft>
                <a:spcPts val="0"/>
              </a:spcAft>
              <a:buClr>
                <a:srgbClr val="000000"/>
              </a:buClr>
              <a:buSzPts val="2400"/>
              <a:buFont typeface="Calibri"/>
              <a:buAutoNum type="arabicPeriod"/>
            </a:pPr>
            <a:r>
              <a:rPr lang="en-US">
                <a:solidFill>
                  <a:srgbClr val="0D0D0D"/>
                </a:solidFill>
                <a:highlight>
                  <a:srgbClr val="FFFFFF"/>
                </a:highlight>
              </a:rPr>
              <a:t>Asociación comunitaria</a:t>
            </a:r>
            <a:endParaRPr>
              <a:solidFill>
                <a:srgbClr val="0D0D0D"/>
              </a:solidFill>
              <a:highlight>
                <a:srgbClr val="FFFFFF"/>
              </a:highlight>
            </a:endParaRPr>
          </a:p>
          <a:p>
            <a:pPr marL="457200" lvl="0" indent="-381000" algn="l" rtl="0">
              <a:lnSpc>
                <a:spcPct val="115000"/>
              </a:lnSpc>
              <a:spcBef>
                <a:spcPts val="0"/>
              </a:spcBef>
              <a:spcAft>
                <a:spcPts val="0"/>
              </a:spcAft>
              <a:buClr>
                <a:srgbClr val="000000"/>
              </a:buClr>
              <a:buSzPts val="2400"/>
              <a:buFont typeface="Calibri"/>
              <a:buAutoNum type="arabicPeriod"/>
            </a:pPr>
            <a:r>
              <a:rPr lang="en-US">
                <a:solidFill>
                  <a:srgbClr val="0D0D0D"/>
                </a:solidFill>
                <a:highlight>
                  <a:srgbClr val="FFFFFF"/>
                </a:highlight>
              </a:rPr>
              <a:t>Marketing social</a:t>
            </a:r>
            <a:endParaRPr>
              <a:solidFill>
                <a:srgbClr val="0D0D0D"/>
              </a:solidFill>
              <a:highlight>
                <a:srgbClr val="FFFFFF"/>
              </a:highlight>
            </a:endParaRPr>
          </a:p>
          <a:p>
            <a:pPr marL="457200" lvl="0" indent="-381000" algn="l" rtl="0">
              <a:lnSpc>
                <a:spcPct val="115000"/>
              </a:lnSpc>
              <a:spcBef>
                <a:spcPts val="0"/>
              </a:spcBef>
              <a:spcAft>
                <a:spcPts val="0"/>
              </a:spcAft>
              <a:buClr>
                <a:srgbClr val="000000"/>
              </a:buClr>
              <a:buSzPts val="2400"/>
              <a:buFont typeface="Calibri"/>
              <a:buAutoNum type="arabicPeriod"/>
            </a:pPr>
            <a:r>
              <a:rPr lang="en-US">
                <a:solidFill>
                  <a:srgbClr val="0D0D0D"/>
                </a:solidFill>
                <a:highlight>
                  <a:srgbClr val="FFFFFF"/>
                </a:highlight>
              </a:rPr>
              <a:t>Empresa social</a:t>
            </a:r>
            <a:endParaRPr>
              <a:solidFill>
                <a:srgbClr val="0D0D0D"/>
              </a:solidFill>
              <a:highlight>
                <a:srgbClr val="FFFFFF"/>
              </a:highlight>
            </a:endParaRPr>
          </a:p>
          <a:p>
            <a:pPr marL="457200" lvl="0" indent="0" algn="l" rtl="0">
              <a:lnSpc>
                <a:spcPct val="103333"/>
              </a:lnSpc>
              <a:spcBef>
                <a:spcPts val="1200"/>
              </a:spcBef>
              <a:spcAft>
                <a:spcPts val="0"/>
              </a:spcAft>
              <a:buNone/>
            </a:pPr>
            <a:endParaRPr>
              <a:solidFill>
                <a:srgbClr val="0D0D0D"/>
              </a:solidFill>
              <a:highlight>
                <a:srgbClr val="FFFFFF"/>
              </a:highlight>
            </a:endParaRPr>
          </a:p>
          <a:p>
            <a:pPr marL="457200" lvl="0" indent="-304800" algn="l" rtl="0">
              <a:lnSpc>
                <a:spcPct val="103333"/>
              </a:lnSpc>
              <a:spcBef>
                <a:spcPts val="0"/>
              </a:spcBef>
              <a:spcAft>
                <a:spcPts val="0"/>
              </a:spcAft>
              <a:buClr>
                <a:srgbClr val="595959"/>
              </a:buClr>
              <a:buSzPts val="2400"/>
              <a:buNone/>
            </a:pPr>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533"/>
        <p:cNvGrpSpPr/>
        <p:nvPr/>
      </p:nvGrpSpPr>
      <p:grpSpPr>
        <a:xfrm>
          <a:off x="0" y="0"/>
          <a:ext cx="0" cy="0"/>
          <a:chOff x="0" y="0"/>
          <a:chExt cx="0" cy="0"/>
        </a:xfrm>
      </p:grpSpPr>
      <p:sp>
        <p:nvSpPr>
          <p:cNvPr id="535" name="Google Shape;535;p38"/>
          <p:cNvSpPr txBox="1">
            <a:spLocks noGrp="1"/>
          </p:cNvSpPr>
          <p:nvPr>
            <p:ph type="body" idx="1"/>
          </p:nvPr>
        </p:nvSpPr>
        <p:spPr>
          <a:xfrm>
            <a:off x="7630824" y="990923"/>
            <a:ext cx="2066906" cy="582221"/>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9600"/>
              <a:buNone/>
            </a:pPr>
            <a:r>
              <a:rPr lang="en-US"/>
              <a:t>06</a:t>
            </a:r>
            <a:endParaRPr/>
          </a:p>
        </p:txBody>
      </p:sp>
      <p:sp>
        <p:nvSpPr>
          <p:cNvPr id="536" name="Google Shape;536;p38"/>
          <p:cNvSpPr/>
          <p:nvPr/>
        </p:nvSpPr>
        <p:spPr>
          <a:xfrm>
            <a:off x="5722297" y="4461934"/>
            <a:ext cx="5608740" cy="125262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Montserrat"/>
              <a:ea typeface="Montserrat"/>
              <a:cs typeface="Montserrat"/>
              <a:sym typeface="Montserrat"/>
            </a:endParaRPr>
          </a:p>
        </p:txBody>
      </p:sp>
      <p:sp>
        <p:nvSpPr>
          <p:cNvPr id="537" name="Google Shape;537;p38"/>
          <p:cNvSpPr txBox="1"/>
          <p:nvPr/>
        </p:nvSpPr>
        <p:spPr>
          <a:xfrm>
            <a:off x="5906320" y="4514232"/>
            <a:ext cx="5608800" cy="6465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1" i="0" u="none" strike="noStrike" cap="none">
                <a:solidFill>
                  <a:srgbClr val="73B64B"/>
                </a:solidFill>
                <a:latin typeface="Calibri"/>
                <a:ea typeface="Calibri"/>
                <a:cs typeface="Calibri"/>
                <a:sym typeface="Calibri"/>
              </a:rPr>
              <a:t>REFERENC</a:t>
            </a:r>
            <a:r>
              <a:rPr lang="en-US" sz="3600" b="1">
                <a:solidFill>
                  <a:srgbClr val="73B64B"/>
                </a:solidFill>
                <a:latin typeface="Calibri"/>
                <a:ea typeface="Calibri"/>
                <a:cs typeface="Calibri"/>
                <a:sym typeface="Calibri"/>
              </a:rPr>
              <a:t>IA</a:t>
            </a:r>
            <a:r>
              <a:rPr lang="en-US" sz="3600" b="1" i="0" u="none" strike="noStrike" cap="none">
                <a:solidFill>
                  <a:srgbClr val="73B64B"/>
                </a:solidFill>
                <a:latin typeface="Calibri"/>
                <a:ea typeface="Calibri"/>
                <a:cs typeface="Calibri"/>
                <a:sym typeface="Calibri"/>
              </a:rPr>
              <a:t>S</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Shape 541"/>
        <p:cNvGrpSpPr/>
        <p:nvPr/>
      </p:nvGrpSpPr>
      <p:grpSpPr>
        <a:xfrm>
          <a:off x="0" y="0"/>
          <a:ext cx="0" cy="0"/>
          <a:chOff x="0" y="0"/>
          <a:chExt cx="0" cy="0"/>
        </a:xfrm>
      </p:grpSpPr>
      <p:sp>
        <p:nvSpPr>
          <p:cNvPr id="542" name="Google Shape;542;p39"/>
          <p:cNvSpPr txBox="1">
            <a:spLocks noGrp="1"/>
          </p:cNvSpPr>
          <p:nvPr>
            <p:ph type="body" idx="1"/>
          </p:nvPr>
        </p:nvSpPr>
        <p:spPr>
          <a:xfrm>
            <a:off x="904856" y="826894"/>
            <a:ext cx="10479218" cy="80365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REFERENCIAS</a:t>
            </a:r>
            <a:endParaRPr/>
          </a:p>
        </p:txBody>
      </p:sp>
      <p:sp>
        <p:nvSpPr>
          <p:cNvPr id="543" name="Google Shape;543;p39"/>
          <p:cNvSpPr txBox="1">
            <a:spLocks noGrp="1"/>
          </p:cNvSpPr>
          <p:nvPr>
            <p:ph type="body" idx="2"/>
          </p:nvPr>
        </p:nvSpPr>
        <p:spPr>
          <a:xfrm>
            <a:off x="904856" y="2457445"/>
            <a:ext cx="10479218" cy="3781929"/>
          </a:xfrm>
          <a:prstGeom prst="rect">
            <a:avLst/>
          </a:prstGeom>
          <a:noFill/>
          <a:ln>
            <a:noFill/>
          </a:ln>
        </p:spPr>
        <p:txBody>
          <a:bodyPr spcFirstLastPara="1" wrap="square" lIns="91425" tIns="45700" rIns="91425" bIns="45700" anchor="t" anchorCtr="0">
            <a:noAutofit/>
          </a:bodyPr>
          <a:lstStyle/>
          <a:p>
            <a:pPr marL="457200" lvl="0" indent="-457200" algn="l" rtl="0">
              <a:lnSpc>
                <a:spcPct val="103333"/>
              </a:lnSpc>
              <a:spcBef>
                <a:spcPts val="0"/>
              </a:spcBef>
              <a:spcAft>
                <a:spcPts val="0"/>
              </a:spcAft>
              <a:buClr>
                <a:srgbClr val="595959"/>
              </a:buClr>
              <a:buSzPts val="2400"/>
              <a:buAutoNum type="arabicPeriod"/>
            </a:pPr>
            <a:r>
              <a:rPr lang="en-US" u="sng">
                <a:solidFill>
                  <a:schemeClr val="hlink"/>
                </a:solidFill>
                <a:hlinkClick r:id="rId3"/>
              </a:rPr>
              <a:t>https://www.forbes.com/</a:t>
            </a:r>
            <a:endParaRPr/>
          </a:p>
          <a:p>
            <a:pPr marL="457200" lvl="0" indent="-457200" algn="l" rtl="0">
              <a:lnSpc>
                <a:spcPct val="103333"/>
              </a:lnSpc>
              <a:spcBef>
                <a:spcPts val="0"/>
              </a:spcBef>
              <a:spcAft>
                <a:spcPts val="0"/>
              </a:spcAft>
              <a:buClr>
                <a:srgbClr val="595959"/>
              </a:buClr>
              <a:buSzPts val="2400"/>
              <a:buAutoNum type="arabicPeriod"/>
            </a:pPr>
            <a:r>
              <a:rPr lang="en-US" u="sng">
                <a:solidFill>
                  <a:schemeClr val="hlink"/>
                </a:solidFill>
                <a:hlinkClick r:id="rId4"/>
              </a:rPr>
              <a:t>https://retailnet.pl/</a:t>
            </a:r>
            <a:endParaRPr/>
          </a:p>
          <a:p>
            <a:pPr marL="457200" lvl="0" indent="-457200" algn="l" rtl="0">
              <a:lnSpc>
                <a:spcPct val="103333"/>
              </a:lnSpc>
              <a:spcBef>
                <a:spcPts val="0"/>
              </a:spcBef>
              <a:spcAft>
                <a:spcPts val="0"/>
              </a:spcAft>
              <a:buClr>
                <a:srgbClr val="595959"/>
              </a:buClr>
              <a:buSzPts val="2400"/>
              <a:buAutoNum type="arabicPeriod"/>
            </a:pPr>
            <a:r>
              <a:rPr lang="en-US"/>
              <a:t>https://raportcsr2019.allegro.pl/</a:t>
            </a:r>
            <a:endParaRPr/>
          </a:p>
          <a:p>
            <a:pPr marL="457200" lvl="0" indent="-304800" algn="l" rtl="0">
              <a:lnSpc>
                <a:spcPct val="103333"/>
              </a:lnSpc>
              <a:spcBef>
                <a:spcPts val="0"/>
              </a:spcBef>
              <a:spcAft>
                <a:spcPts val="0"/>
              </a:spcAft>
              <a:buClr>
                <a:srgbClr val="595959"/>
              </a:buClr>
              <a:buSzPts val="2400"/>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32"/>
        <p:cNvGrpSpPr/>
        <p:nvPr/>
      </p:nvGrpSpPr>
      <p:grpSpPr>
        <a:xfrm>
          <a:off x="0" y="0"/>
          <a:ext cx="0" cy="0"/>
          <a:chOff x="0" y="0"/>
          <a:chExt cx="0" cy="0"/>
        </a:xfrm>
      </p:grpSpPr>
      <p:sp>
        <p:nvSpPr>
          <p:cNvPr id="233" name="Google Shape;233;p3"/>
          <p:cNvSpPr txBox="1">
            <a:spLocks noGrp="1"/>
          </p:cNvSpPr>
          <p:nvPr>
            <p:ph type="body" idx="2"/>
          </p:nvPr>
        </p:nvSpPr>
        <p:spPr>
          <a:xfrm>
            <a:off x="5335297" y="804645"/>
            <a:ext cx="5857689" cy="689519"/>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595959"/>
              </a:buClr>
              <a:buSzPts val="2400"/>
              <a:buNone/>
            </a:pPr>
            <a:r>
              <a:rPr lang="en-US" sz="2400"/>
              <a:t>Introducción al módulo</a:t>
            </a:r>
            <a:endParaRPr/>
          </a:p>
        </p:txBody>
      </p:sp>
      <p:sp>
        <p:nvSpPr>
          <p:cNvPr id="234" name="Google Shape;234;p3"/>
          <p:cNvSpPr txBox="1">
            <a:spLocks noGrp="1"/>
          </p:cNvSpPr>
          <p:nvPr>
            <p:ph type="body" idx="4"/>
          </p:nvPr>
        </p:nvSpPr>
        <p:spPr>
          <a:xfrm>
            <a:off x="5357000" y="1559213"/>
            <a:ext cx="5857689" cy="689519"/>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595959"/>
              </a:buClr>
              <a:buSzPts val="2400"/>
              <a:buNone/>
            </a:pPr>
            <a:r>
              <a:rPr lang="en-US" sz="2400"/>
              <a:t>Alianzas Comunitarias</a:t>
            </a:r>
            <a:endParaRPr/>
          </a:p>
        </p:txBody>
      </p:sp>
      <p:sp>
        <p:nvSpPr>
          <p:cNvPr id="235" name="Google Shape;235;p3"/>
          <p:cNvSpPr txBox="1">
            <a:spLocks noGrp="1"/>
          </p:cNvSpPr>
          <p:nvPr>
            <p:ph type="body" idx="6"/>
          </p:nvPr>
        </p:nvSpPr>
        <p:spPr>
          <a:xfrm>
            <a:off x="5363579" y="2361906"/>
            <a:ext cx="5857689" cy="689519"/>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595959"/>
              </a:buClr>
              <a:buSzPts val="2400"/>
              <a:buNone/>
            </a:pPr>
            <a:r>
              <a:rPr lang="en-US" sz="2400"/>
              <a:t>Casos Prácticos</a:t>
            </a:r>
            <a:endParaRPr/>
          </a:p>
        </p:txBody>
      </p:sp>
      <p:sp>
        <p:nvSpPr>
          <p:cNvPr id="236" name="Google Shape;236;p3"/>
          <p:cNvSpPr txBox="1">
            <a:spLocks noGrp="1"/>
          </p:cNvSpPr>
          <p:nvPr>
            <p:ph type="body" idx="8"/>
          </p:nvPr>
        </p:nvSpPr>
        <p:spPr>
          <a:xfrm>
            <a:off x="5385282" y="3132516"/>
            <a:ext cx="5857689" cy="689519"/>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595959"/>
              </a:buClr>
              <a:buSzPts val="2400"/>
              <a:buNone/>
            </a:pPr>
            <a:r>
              <a:rPr lang="en-US" sz="2400"/>
              <a:t>Evaluación</a:t>
            </a:r>
            <a:endParaRPr/>
          </a:p>
        </p:txBody>
      </p:sp>
      <p:sp>
        <p:nvSpPr>
          <p:cNvPr id="237" name="Google Shape;237;p3"/>
          <p:cNvSpPr txBox="1">
            <a:spLocks noGrp="1"/>
          </p:cNvSpPr>
          <p:nvPr>
            <p:ph type="body" idx="13"/>
          </p:nvPr>
        </p:nvSpPr>
        <p:spPr>
          <a:xfrm>
            <a:off x="5363579" y="3887083"/>
            <a:ext cx="5857689" cy="689519"/>
          </a:xfrm>
          <a:prstGeom prst="rect">
            <a:avLst/>
          </a:prstGeom>
          <a:noFill/>
          <a:ln>
            <a:noFill/>
          </a:ln>
        </p:spPr>
        <p:txBody>
          <a:bodyPr spcFirstLastPara="1" wrap="square" lIns="91425" tIns="45700" rIns="91425" bIns="45700" anchor="ctr" anchorCtr="0">
            <a:noAutofit/>
          </a:bodyPr>
          <a:lstStyle/>
          <a:p>
            <a:pPr marL="0" lvl="0" indent="0" algn="l" rtl="0">
              <a:lnSpc>
                <a:spcPct val="100000"/>
              </a:lnSpc>
              <a:spcBef>
                <a:spcPts val="0"/>
              </a:spcBef>
              <a:spcAft>
                <a:spcPts val="0"/>
              </a:spcAft>
              <a:buClr>
                <a:srgbClr val="595959"/>
              </a:buClr>
              <a:buSzPts val="2400"/>
              <a:buNone/>
            </a:pPr>
            <a:r>
              <a:rPr lang="en-US" sz="2400"/>
              <a:t>Términos Clave y Definiciones</a:t>
            </a:r>
            <a:endParaRPr/>
          </a:p>
        </p:txBody>
      </p:sp>
      <p:sp>
        <p:nvSpPr>
          <p:cNvPr id="238" name="Google Shape;238;p3"/>
          <p:cNvSpPr txBox="1">
            <a:spLocks noGrp="1"/>
          </p:cNvSpPr>
          <p:nvPr>
            <p:ph type="body" idx="14"/>
          </p:nvPr>
        </p:nvSpPr>
        <p:spPr>
          <a:xfrm>
            <a:off x="511849" y="804645"/>
            <a:ext cx="2528330" cy="1395907"/>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3600"/>
              <a:buNone/>
            </a:pPr>
            <a:r>
              <a:rPr lang="en-US"/>
              <a:t>ÍNDICE</a:t>
            </a:r>
            <a:endParaRPr/>
          </a:p>
        </p:txBody>
      </p:sp>
      <p:sp>
        <p:nvSpPr>
          <p:cNvPr id="239" name="Google Shape;239;p3"/>
          <p:cNvSpPr txBox="1">
            <a:spLocks noGrp="1"/>
          </p:cNvSpPr>
          <p:nvPr>
            <p:ph type="body" idx="1"/>
          </p:nvPr>
        </p:nvSpPr>
        <p:spPr>
          <a:xfrm>
            <a:off x="4500000" y="804645"/>
            <a:ext cx="700387" cy="68951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73B64B"/>
              </a:buClr>
              <a:buSzPts val="3000"/>
              <a:buNone/>
            </a:pPr>
            <a:r>
              <a:rPr lang="en-US" sz="3000"/>
              <a:t>01</a:t>
            </a:r>
            <a:endParaRPr/>
          </a:p>
        </p:txBody>
      </p:sp>
      <p:sp>
        <p:nvSpPr>
          <p:cNvPr id="240" name="Google Shape;240;p3"/>
          <p:cNvSpPr txBox="1">
            <a:spLocks noGrp="1"/>
          </p:cNvSpPr>
          <p:nvPr>
            <p:ph type="body" idx="3"/>
          </p:nvPr>
        </p:nvSpPr>
        <p:spPr>
          <a:xfrm>
            <a:off x="4521703" y="1559213"/>
            <a:ext cx="700387" cy="68951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73B64B"/>
              </a:buClr>
              <a:buSzPts val="3000"/>
              <a:buNone/>
            </a:pPr>
            <a:r>
              <a:rPr lang="en-US" sz="3000"/>
              <a:t>02</a:t>
            </a:r>
            <a:endParaRPr/>
          </a:p>
        </p:txBody>
      </p:sp>
      <p:sp>
        <p:nvSpPr>
          <p:cNvPr id="241" name="Google Shape;241;p3"/>
          <p:cNvSpPr txBox="1">
            <a:spLocks noGrp="1"/>
          </p:cNvSpPr>
          <p:nvPr>
            <p:ph type="body" idx="5"/>
          </p:nvPr>
        </p:nvSpPr>
        <p:spPr>
          <a:xfrm>
            <a:off x="4528282" y="2361906"/>
            <a:ext cx="700387" cy="68951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73B64B"/>
              </a:buClr>
              <a:buSzPts val="3000"/>
              <a:buNone/>
            </a:pPr>
            <a:r>
              <a:rPr lang="en-US" sz="3000"/>
              <a:t>03</a:t>
            </a:r>
            <a:endParaRPr/>
          </a:p>
        </p:txBody>
      </p:sp>
      <p:sp>
        <p:nvSpPr>
          <p:cNvPr id="242" name="Google Shape;242;p3"/>
          <p:cNvSpPr txBox="1">
            <a:spLocks noGrp="1"/>
          </p:cNvSpPr>
          <p:nvPr>
            <p:ph type="body" idx="7"/>
          </p:nvPr>
        </p:nvSpPr>
        <p:spPr>
          <a:xfrm>
            <a:off x="4549985" y="3132516"/>
            <a:ext cx="700387" cy="68951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73B64B"/>
              </a:buClr>
              <a:buSzPts val="3000"/>
              <a:buNone/>
            </a:pPr>
            <a:r>
              <a:rPr lang="en-US" sz="3000"/>
              <a:t>04</a:t>
            </a:r>
            <a:endParaRPr/>
          </a:p>
        </p:txBody>
      </p:sp>
      <p:sp>
        <p:nvSpPr>
          <p:cNvPr id="243" name="Google Shape;243;p3"/>
          <p:cNvSpPr txBox="1">
            <a:spLocks noGrp="1"/>
          </p:cNvSpPr>
          <p:nvPr>
            <p:ph type="body" idx="9"/>
          </p:nvPr>
        </p:nvSpPr>
        <p:spPr>
          <a:xfrm>
            <a:off x="4528282" y="3887083"/>
            <a:ext cx="700387" cy="68951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rgbClr val="73B64B"/>
              </a:buClr>
              <a:buSzPts val="3000"/>
              <a:buNone/>
            </a:pPr>
            <a:r>
              <a:rPr lang="en-US" sz="3000"/>
              <a:t>05</a:t>
            </a:r>
            <a:endParaRPr/>
          </a:p>
        </p:txBody>
      </p:sp>
      <p:sp>
        <p:nvSpPr>
          <p:cNvPr id="244" name="Google Shape;244;p3"/>
          <p:cNvSpPr txBox="1"/>
          <p:nvPr/>
        </p:nvSpPr>
        <p:spPr>
          <a:xfrm>
            <a:off x="5385282" y="4609268"/>
            <a:ext cx="5857689" cy="689519"/>
          </a:xfrm>
          <a:prstGeom prst="rect">
            <a:avLst/>
          </a:prstGeom>
          <a:no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595959"/>
              </a:buClr>
              <a:buSzPts val="2400"/>
              <a:buFont typeface="Arial"/>
              <a:buNone/>
            </a:pPr>
            <a:r>
              <a:rPr lang="en-US" sz="2400" b="0" i="0" u="none" strike="noStrike" cap="none">
                <a:solidFill>
                  <a:srgbClr val="595959"/>
                </a:solidFill>
                <a:latin typeface="Calibri"/>
                <a:ea typeface="Calibri"/>
                <a:cs typeface="Calibri"/>
                <a:sym typeface="Calibri"/>
              </a:rPr>
              <a:t>Referenc</a:t>
            </a:r>
            <a:r>
              <a:rPr lang="en-US" sz="2400">
                <a:solidFill>
                  <a:srgbClr val="595959"/>
                </a:solidFill>
                <a:latin typeface="Calibri"/>
                <a:ea typeface="Calibri"/>
                <a:cs typeface="Calibri"/>
                <a:sym typeface="Calibri"/>
              </a:rPr>
              <a:t>ia</a:t>
            </a:r>
            <a:r>
              <a:rPr lang="en-US" sz="2400" b="0" i="0" u="none" strike="noStrike" cap="none">
                <a:solidFill>
                  <a:srgbClr val="595959"/>
                </a:solidFill>
                <a:latin typeface="Calibri"/>
                <a:ea typeface="Calibri"/>
                <a:cs typeface="Calibri"/>
                <a:sym typeface="Calibri"/>
              </a:rPr>
              <a:t>s</a:t>
            </a:r>
            <a:endParaRPr sz="1400" b="0" i="0" u="none" strike="noStrike" cap="none">
              <a:solidFill>
                <a:srgbClr val="000000"/>
              </a:solidFill>
              <a:latin typeface="Arial"/>
              <a:ea typeface="Arial"/>
              <a:cs typeface="Arial"/>
              <a:sym typeface="Arial"/>
            </a:endParaRPr>
          </a:p>
        </p:txBody>
      </p:sp>
      <p:sp>
        <p:nvSpPr>
          <p:cNvPr id="245" name="Google Shape;245;p3"/>
          <p:cNvSpPr txBox="1"/>
          <p:nvPr/>
        </p:nvSpPr>
        <p:spPr>
          <a:xfrm>
            <a:off x="4549985" y="4609268"/>
            <a:ext cx="700387" cy="689518"/>
          </a:xfrm>
          <a:prstGeom prst="rect">
            <a:avLst/>
          </a:prstGeom>
          <a:noFill/>
          <a:ln>
            <a:noFill/>
          </a:ln>
        </p:spPr>
        <p:txBody>
          <a:bodyPr spcFirstLastPara="1" wrap="square" lIns="91425" tIns="45700" rIns="91425" bIns="45700" anchor="ctr" anchorCtr="0">
            <a:noAutofit/>
          </a:bodyPr>
          <a:lstStyle/>
          <a:p>
            <a:pPr marL="0" marR="0" lvl="0" indent="0" algn="ctr" rtl="0">
              <a:lnSpc>
                <a:spcPct val="90000"/>
              </a:lnSpc>
              <a:spcBef>
                <a:spcPts val="0"/>
              </a:spcBef>
              <a:spcAft>
                <a:spcPts val="0"/>
              </a:spcAft>
              <a:buClr>
                <a:srgbClr val="73B64B"/>
              </a:buClr>
              <a:buSzPts val="3000"/>
              <a:buFont typeface="Arial"/>
              <a:buNone/>
            </a:pPr>
            <a:r>
              <a:rPr lang="en-US" sz="3000" b="1" i="0" u="none" strike="noStrike" cap="none">
                <a:solidFill>
                  <a:srgbClr val="73B64B"/>
                </a:solidFill>
                <a:latin typeface="Calibri"/>
                <a:ea typeface="Calibri"/>
                <a:cs typeface="Calibri"/>
                <a:sym typeface="Calibri"/>
              </a:rPr>
              <a:t>06</a:t>
            </a: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548"/>
        <p:cNvGrpSpPr/>
        <p:nvPr/>
      </p:nvGrpSpPr>
      <p:grpSpPr>
        <a:xfrm>
          <a:off x="0" y="0"/>
          <a:ext cx="0" cy="0"/>
          <a:chOff x="0" y="0"/>
          <a:chExt cx="0" cy="0"/>
        </a:xfrm>
      </p:grpSpPr>
      <p:sp>
        <p:nvSpPr>
          <p:cNvPr id="549" name="Google Shape;549;p40"/>
          <p:cNvSpPr txBox="1">
            <a:spLocks noGrp="1"/>
          </p:cNvSpPr>
          <p:nvPr>
            <p:ph type="body" idx="1"/>
          </p:nvPr>
        </p:nvSpPr>
        <p:spPr>
          <a:xfrm>
            <a:off x="7799501" y="5533317"/>
            <a:ext cx="3890325" cy="466127"/>
          </a:xfrm>
          <a:prstGeom prst="rect">
            <a:avLst/>
          </a:prstGeom>
          <a:noFill/>
          <a:ln>
            <a:noFill/>
          </a:ln>
        </p:spPr>
        <p:txBody>
          <a:bodyPr spcFirstLastPara="1" wrap="square" lIns="91425" tIns="45700" rIns="91425" bIns="45700" anchor="t" anchorCtr="0">
            <a:noAutofit/>
          </a:bodyPr>
          <a:lstStyle/>
          <a:p>
            <a:pPr marL="0" lvl="0" indent="0" algn="r" rtl="0">
              <a:lnSpc>
                <a:spcPct val="100000"/>
              </a:lnSpc>
              <a:spcBef>
                <a:spcPts val="0"/>
              </a:spcBef>
              <a:spcAft>
                <a:spcPts val="0"/>
              </a:spcAft>
              <a:buClr>
                <a:schemeClr val="lt1"/>
              </a:buClr>
              <a:buSzPts val="2400"/>
              <a:buNone/>
            </a:pPr>
            <a:r>
              <a:rPr lang="en-US"/>
              <a:t>www.</a:t>
            </a:r>
            <a:r>
              <a:rPr lang="en-US" b="1"/>
              <a:t>website</a:t>
            </a:r>
            <a:r>
              <a:rPr lang="en-US"/>
              <a:t>.eu</a:t>
            </a:r>
            <a:endParaRPr/>
          </a:p>
          <a:p>
            <a:pPr marL="0" lvl="0" indent="0" algn="ctr" rtl="0">
              <a:lnSpc>
                <a:spcPct val="100000"/>
              </a:lnSpc>
              <a:spcBef>
                <a:spcPts val="0"/>
              </a:spcBef>
              <a:spcAft>
                <a:spcPts val="0"/>
              </a:spcAft>
              <a:buClr>
                <a:schemeClr val="lt1"/>
              </a:buClr>
              <a:buSzPts val="2400"/>
              <a:buNone/>
            </a:pPr>
            <a:endParaRPr/>
          </a:p>
        </p:txBody>
      </p:sp>
      <p:sp>
        <p:nvSpPr>
          <p:cNvPr id="550" name="Google Shape;550;p40"/>
          <p:cNvSpPr txBox="1">
            <a:spLocks noGrp="1"/>
          </p:cNvSpPr>
          <p:nvPr>
            <p:ph type="body" idx="2"/>
          </p:nvPr>
        </p:nvSpPr>
        <p:spPr>
          <a:xfrm>
            <a:off x="1283799" y="3277107"/>
            <a:ext cx="5881764" cy="796508"/>
          </a:xfrm>
          <a:prstGeom prst="rect">
            <a:avLst/>
          </a:prstGeom>
          <a:noFill/>
          <a:ln>
            <a:noFill/>
          </a:ln>
        </p:spPr>
        <p:txBody>
          <a:bodyPr spcFirstLastPara="1" wrap="square" lIns="91425" tIns="45700" rIns="91425" bIns="45700" anchor="t" anchorCtr="0">
            <a:normAutofit/>
          </a:bodyPr>
          <a:lstStyle/>
          <a:p>
            <a:pPr marL="228600" lvl="0" indent="-228600" algn="l" rtl="0">
              <a:lnSpc>
                <a:spcPct val="90000"/>
              </a:lnSpc>
              <a:spcBef>
                <a:spcPts val="0"/>
              </a:spcBef>
              <a:spcAft>
                <a:spcPts val="0"/>
              </a:spcAft>
              <a:buClr>
                <a:schemeClr val="lt1"/>
              </a:buClr>
              <a:buSzPts val="2400"/>
              <a:buNone/>
            </a:pPr>
            <a:r>
              <a:rPr lang="en-US"/>
              <a:t>¿Alguna Pregunta?</a:t>
            </a:r>
            <a:endParaRPr/>
          </a:p>
        </p:txBody>
      </p:sp>
      <p:sp>
        <p:nvSpPr>
          <p:cNvPr id="551" name="Google Shape;551;p40"/>
          <p:cNvSpPr txBox="1">
            <a:spLocks noGrp="1"/>
          </p:cNvSpPr>
          <p:nvPr>
            <p:ph type="body" idx="3"/>
          </p:nvPr>
        </p:nvSpPr>
        <p:spPr>
          <a:xfrm>
            <a:off x="1221181" y="2678292"/>
            <a:ext cx="5881764" cy="634242"/>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lt1"/>
              </a:buClr>
              <a:buSzPts val="3600"/>
              <a:buNone/>
            </a:pPr>
            <a:r>
              <a:rPr lang="en-US"/>
              <a:t>Gracias</a:t>
            </a:r>
            <a:endParaRPr/>
          </a:p>
        </p:txBody>
      </p:sp>
      <p:grpSp>
        <p:nvGrpSpPr>
          <p:cNvPr id="552" name="Google Shape;552;p40"/>
          <p:cNvGrpSpPr/>
          <p:nvPr/>
        </p:nvGrpSpPr>
        <p:grpSpPr>
          <a:xfrm>
            <a:off x="8380634" y="2920943"/>
            <a:ext cx="3193903" cy="538831"/>
            <a:chOff x="5349868" y="8302092"/>
            <a:chExt cx="1664680" cy="280842"/>
          </a:xfrm>
        </p:grpSpPr>
        <p:grpSp>
          <p:nvGrpSpPr>
            <p:cNvPr id="553" name="Google Shape;553;p40"/>
            <p:cNvGrpSpPr/>
            <p:nvPr/>
          </p:nvGrpSpPr>
          <p:grpSpPr>
            <a:xfrm>
              <a:off x="6388006" y="8302092"/>
              <a:ext cx="280634" cy="280634"/>
              <a:chOff x="1950027" y="2499889"/>
              <a:chExt cx="850463" cy="850463"/>
            </a:xfrm>
          </p:grpSpPr>
          <p:sp>
            <p:nvSpPr>
              <p:cNvPr id="554" name="Google Shape;554;p40"/>
              <p:cNvSpPr/>
              <p:nvPr/>
            </p:nvSpPr>
            <p:spPr>
              <a:xfrm>
                <a:off x="1950027" y="2499889"/>
                <a:ext cx="850463" cy="850463"/>
              </a:xfrm>
              <a:custGeom>
                <a:avLst/>
                <a:gdLst/>
                <a:ahLst/>
                <a:cxnLst/>
                <a:rect l="l" t="t" r="r" b="b"/>
                <a:pathLst>
                  <a:path w="850463" h="850463" extrusionOk="0">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nvGrpSpPr>
              <p:cNvPr id="555" name="Google Shape;555;p40"/>
              <p:cNvGrpSpPr/>
              <p:nvPr/>
            </p:nvGrpSpPr>
            <p:grpSpPr>
              <a:xfrm>
                <a:off x="2107521" y="2657382"/>
                <a:ext cx="535476" cy="535477"/>
                <a:chOff x="2107521" y="2657382"/>
                <a:chExt cx="535476" cy="535477"/>
              </a:xfrm>
            </p:grpSpPr>
            <p:sp>
              <p:nvSpPr>
                <p:cNvPr id="556" name="Google Shape;556;p40"/>
                <p:cNvSpPr/>
                <p:nvPr/>
              </p:nvSpPr>
              <p:spPr>
                <a:xfrm>
                  <a:off x="2107521" y="2657382"/>
                  <a:ext cx="535476" cy="535477"/>
                </a:xfrm>
                <a:custGeom>
                  <a:avLst/>
                  <a:gdLst/>
                  <a:ahLst/>
                  <a:cxnLst/>
                  <a:rect l="l" t="t" r="r" b="b"/>
                  <a:pathLst>
                    <a:path w="535476" h="535477" extrusionOk="0">
                      <a:moveTo>
                        <a:pt x="267739" y="48508"/>
                      </a:moveTo>
                      <a:cubicBezTo>
                        <a:pt x="338925" y="48508"/>
                        <a:pt x="347745" y="48508"/>
                        <a:pt x="376094" y="49768"/>
                      </a:cubicBezTo>
                      <a:cubicBezTo>
                        <a:pt x="401923" y="51028"/>
                        <a:pt x="416412" y="55438"/>
                        <a:pt x="425862" y="59217"/>
                      </a:cubicBezTo>
                      <a:cubicBezTo>
                        <a:pt x="438461" y="64257"/>
                        <a:pt x="447281" y="69927"/>
                        <a:pt x="456730" y="79377"/>
                      </a:cubicBezTo>
                      <a:cubicBezTo>
                        <a:pt x="466180" y="88826"/>
                        <a:pt x="471849" y="97646"/>
                        <a:pt x="476890" y="110245"/>
                      </a:cubicBezTo>
                      <a:cubicBezTo>
                        <a:pt x="480669" y="119695"/>
                        <a:pt x="485079" y="133554"/>
                        <a:pt x="486339" y="160013"/>
                      </a:cubicBezTo>
                      <a:cubicBezTo>
                        <a:pt x="487599" y="188362"/>
                        <a:pt x="487599" y="196552"/>
                        <a:pt x="487599" y="268368"/>
                      </a:cubicBezTo>
                      <a:cubicBezTo>
                        <a:pt x="487599" y="340185"/>
                        <a:pt x="487599" y="348375"/>
                        <a:pt x="486339" y="376724"/>
                      </a:cubicBezTo>
                      <a:cubicBezTo>
                        <a:pt x="485079" y="402553"/>
                        <a:pt x="480669" y="417042"/>
                        <a:pt x="476890" y="426492"/>
                      </a:cubicBezTo>
                      <a:cubicBezTo>
                        <a:pt x="471849" y="439091"/>
                        <a:pt x="466180" y="447911"/>
                        <a:pt x="456730" y="457360"/>
                      </a:cubicBezTo>
                      <a:cubicBezTo>
                        <a:pt x="447281" y="466810"/>
                        <a:pt x="438461" y="472480"/>
                        <a:pt x="425862" y="477519"/>
                      </a:cubicBezTo>
                      <a:cubicBezTo>
                        <a:pt x="416412" y="481299"/>
                        <a:pt x="402552" y="485709"/>
                        <a:pt x="376094" y="486969"/>
                      </a:cubicBezTo>
                      <a:cubicBezTo>
                        <a:pt x="347745" y="488229"/>
                        <a:pt x="339555" y="488229"/>
                        <a:pt x="267739" y="488229"/>
                      </a:cubicBezTo>
                      <a:cubicBezTo>
                        <a:pt x="195921" y="488229"/>
                        <a:pt x="187732" y="488229"/>
                        <a:pt x="159383" y="486969"/>
                      </a:cubicBezTo>
                      <a:cubicBezTo>
                        <a:pt x="133554" y="485709"/>
                        <a:pt x="119065" y="481299"/>
                        <a:pt x="109615" y="477519"/>
                      </a:cubicBezTo>
                      <a:cubicBezTo>
                        <a:pt x="97016" y="472480"/>
                        <a:pt x="88196" y="466810"/>
                        <a:pt x="78747" y="457360"/>
                      </a:cubicBezTo>
                      <a:cubicBezTo>
                        <a:pt x="69297" y="447911"/>
                        <a:pt x="63627" y="439091"/>
                        <a:pt x="58587" y="426492"/>
                      </a:cubicBezTo>
                      <a:cubicBezTo>
                        <a:pt x="54808" y="417042"/>
                        <a:pt x="50398" y="403183"/>
                        <a:pt x="49138" y="376724"/>
                      </a:cubicBezTo>
                      <a:cubicBezTo>
                        <a:pt x="47878" y="348375"/>
                        <a:pt x="47878" y="340185"/>
                        <a:pt x="47878" y="268368"/>
                      </a:cubicBezTo>
                      <a:cubicBezTo>
                        <a:pt x="47878" y="196552"/>
                        <a:pt x="47878" y="188362"/>
                        <a:pt x="49138" y="160013"/>
                      </a:cubicBezTo>
                      <a:cubicBezTo>
                        <a:pt x="50398" y="134184"/>
                        <a:pt x="54808" y="119695"/>
                        <a:pt x="58587" y="110245"/>
                      </a:cubicBezTo>
                      <a:cubicBezTo>
                        <a:pt x="63627" y="97646"/>
                        <a:pt x="69297" y="88826"/>
                        <a:pt x="78747" y="79377"/>
                      </a:cubicBezTo>
                      <a:cubicBezTo>
                        <a:pt x="88196" y="69927"/>
                        <a:pt x="97016" y="64257"/>
                        <a:pt x="109615" y="59217"/>
                      </a:cubicBezTo>
                      <a:cubicBezTo>
                        <a:pt x="119065" y="55438"/>
                        <a:pt x="132924" y="51028"/>
                        <a:pt x="159383" y="49768"/>
                      </a:cubicBezTo>
                      <a:cubicBezTo>
                        <a:pt x="187732" y="48508"/>
                        <a:pt x="195921" y="48508"/>
                        <a:pt x="267739" y="48508"/>
                      </a:cubicBezTo>
                      <a:moveTo>
                        <a:pt x="267739" y="0"/>
                      </a:moveTo>
                      <a:cubicBezTo>
                        <a:pt x="195292" y="0"/>
                        <a:pt x="185842" y="0"/>
                        <a:pt x="157493" y="1890"/>
                      </a:cubicBezTo>
                      <a:cubicBezTo>
                        <a:pt x="129144" y="3150"/>
                        <a:pt x="109615" y="7560"/>
                        <a:pt x="92606" y="14489"/>
                      </a:cubicBezTo>
                      <a:cubicBezTo>
                        <a:pt x="74967" y="21419"/>
                        <a:pt x="59847" y="30239"/>
                        <a:pt x="45358" y="45358"/>
                      </a:cubicBezTo>
                      <a:cubicBezTo>
                        <a:pt x="30239" y="60477"/>
                        <a:pt x="21419" y="74967"/>
                        <a:pt x="14489" y="92606"/>
                      </a:cubicBezTo>
                      <a:cubicBezTo>
                        <a:pt x="7560" y="109615"/>
                        <a:pt x="3150" y="129144"/>
                        <a:pt x="1890" y="157493"/>
                      </a:cubicBezTo>
                      <a:cubicBezTo>
                        <a:pt x="630" y="185842"/>
                        <a:pt x="0" y="195292"/>
                        <a:pt x="0" y="267739"/>
                      </a:cubicBezTo>
                      <a:cubicBezTo>
                        <a:pt x="0" y="340185"/>
                        <a:pt x="0" y="349635"/>
                        <a:pt x="1890" y="377984"/>
                      </a:cubicBezTo>
                      <a:cubicBezTo>
                        <a:pt x="3150" y="406333"/>
                        <a:pt x="7560" y="425862"/>
                        <a:pt x="14489" y="442871"/>
                      </a:cubicBezTo>
                      <a:cubicBezTo>
                        <a:pt x="21419" y="460510"/>
                        <a:pt x="30239" y="475630"/>
                        <a:pt x="45358" y="490119"/>
                      </a:cubicBezTo>
                      <a:cubicBezTo>
                        <a:pt x="60477" y="505238"/>
                        <a:pt x="74967" y="514058"/>
                        <a:pt x="92606" y="520988"/>
                      </a:cubicBezTo>
                      <a:cubicBezTo>
                        <a:pt x="109615" y="527917"/>
                        <a:pt x="129144" y="532327"/>
                        <a:pt x="157493" y="533587"/>
                      </a:cubicBezTo>
                      <a:cubicBezTo>
                        <a:pt x="185842" y="534847"/>
                        <a:pt x="195292" y="535477"/>
                        <a:pt x="267739" y="535477"/>
                      </a:cubicBezTo>
                      <a:cubicBezTo>
                        <a:pt x="340185" y="535477"/>
                        <a:pt x="349635" y="535477"/>
                        <a:pt x="377984" y="533587"/>
                      </a:cubicBezTo>
                      <a:cubicBezTo>
                        <a:pt x="406333" y="532327"/>
                        <a:pt x="425862" y="527917"/>
                        <a:pt x="442871" y="520988"/>
                      </a:cubicBezTo>
                      <a:cubicBezTo>
                        <a:pt x="460510" y="514058"/>
                        <a:pt x="475630" y="505238"/>
                        <a:pt x="490119" y="490119"/>
                      </a:cubicBezTo>
                      <a:cubicBezTo>
                        <a:pt x="505238" y="475000"/>
                        <a:pt x="514058" y="460510"/>
                        <a:pt x="520988" y="442871"/>
                      </a:cubicBezTo>
                      <a:cubicBezTo>
                        <a:pt x="527917" y="425862"/>
                        <a:pt x="532327" y="406333"/>
                        <a:pt x="533587" y="377984"/>
                      </a:cubicBezTo>
                      <a:cubicBezTo>
                        <a:pt x="534847" y="349635"/>
                        <a:pt x="535477" y="340185"/>
                        <a:pt x="535477" y="267739"/>
                      </a:cubicBezTo>
                      <a:cubicBezTo>
                        <a:pt x="535477" y="195292"/>
                        <a:pt x="535477" y="185842"/>
                        <a:pt x="533587" y="157493"/>
                      </a:cubicBezTo>
                      <a:cubicBezTo>
                        <a:pt x="532327" y="129144"/>
                        <a:pt x="527917" y="109615"/>
                        <a:pt x="520988" y="92606"/>
                      </a:cubicBezTo>
                      <a:cubicBezTo>
                        <a:pt x="514058" y="74967"/>
                        <a:pt x="505238" y="59847"/>
                        <a:pt x="490119" y="45358"/>
                      </a:cubicBezTo>
                      <a:cubicBezTo>
                        <a:pt x="474999" y="30239"/>
                        <a:pt x="460510" y="21419"/>
                        <a:pt x="442871" y="14489"/>
                      </a:cubicBezTo>
                      <a:cubicBezTo>
                        <a:pt x="425862" y="7560"/>
                        <a:pt x="406333" y="3150"/>
                        <a:pt x="377984" y="1890"/>
                      </a:cubicBezTo>
                      <a:cubicBezTo>
                        <a:pt x="349635" y="630"/>
                        <a:pt x="340185" y="0"/>
                        <a:pt x="267739" y="0"/>
                      </a:cubicBezTo>
                      <a:lnTo>
                        <a:pt x="267739" y="0"/>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557" name="Google Shape;557;p40"/>
                <p:cNvSpPr/>
                <p:nvPr/>
              </p:nvSpPr>
              <p:spPr>
                <a:xfrm>
                  <a:off x="2237925" y="2787786"/>
                  <a:ext cx="274668" cy="274668"/>
                </a:xfrm>
                <a:custGeom>
                  <a:avLst/>
                  <a:gdLst/>
                  <a:ahLst/>
                  <a:cxnLst/>
                  <a:rect l="l" t="t" r="r" b="b"/>
                  <a:pathLst>
                    <a:path w="274668" h="274668" extrusionOk="0">
                      <a:moveTo>
                        <a:pt x="137334" y="0"/>
                      </a:moveTo>
                      <a:cubicBezTo>
                        <a:pt x="61107" y="0"/>
                        <a:pt x="0" y="61737"/>
                        <a:pt x="0" y="137334"/>
                      </a:cubicBezTo>
                      <a:cubicBezTo>
                        <a:pt x="0" y="212931"/>
                        <a:pt x="61737" y="274668"/>
                        <a:pt x="137334" y="274668"/>
                      </a:cubicBezTo>
                      <a:cubicBezTo>
                        <a:pt x="212931" y="274668"/>
                        <a:pt x="274668" y="212931"/>
                        <a:pt x="274668" y="137334"/>
                      </a:cubicBezTo>
                      <a:cubicBezTo>
                        <a:pt x="274668" y="61737"/>
                        <a:pt x="212931" y="0"/>
                        <a:pt x="137334" y="0"/>
                      </a:cubicBezTo>
                      <a:close/>
                      <a:moveTo>
                        <a:pt x="137334" y="226790"/>
                      </a:moveTo>
                      <a:cubicBezTo>
                        <a:pt x="88196" y="226790"/>
                        <a:pt x="47878" y="187102"/>
                        <a:pt x="47878" y="137334"/>
                      </a:cubicBezTo>
                      <a:cubicBezTo>
                        <a:pt x="47878" y="87566"/>
                        <a:pt x="87566" y="47878"/>
                        <a:pt x="137334" y="47878"/>
                      </a:cubicBezTo>
                      <a:cubicBezTo>
                        <a:pt x="186472" y="47878"/>
                        <a:pt x="226790" y="87566"/>
                        <a:pt x="226790" y="137334"/>
                      </a:cubicBezTo>
                      <a:cubicBezTo>
                        <a:pt x="226790" y="187102"/>
                        <a:pt x="186472" y="226790"/>
                        <a:pt x="137334" y="226790"/>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558" name="Google Shape;558;p40"/>
                <p:cNvSpPr/>
                <p:nvPr/>
              </p:nvSpPr>
              <p:spPr>
                <a:xfrm>
                  <a:off x="2486134" y="2749988"/>
                  <a:ext cx="64257" cy="64257"/>
                </a:xfrm>
                <a:custGeom>
                  <a:avLst/>
                  <a:gdLst/>
                  <a:ahLst/>
                  <a:cxnLst/>
                  <a:rect l="l" t="t" r="r" b="b"/>
                  <a:pathLst>
                    <a:path w="64257" h="64257" extrusionOk="0">
                      <a:moveTo>
                        <a:pt x="64257" y="32129"/>
                      </a:moveTo>
                      <a:cubicBezTo>
                        <a:pt x="64257" y="49873"/>
                        <a:pt x="49873" y="64257"/>
                        <a:pt x="32129" y="64257"/>
                      </a:cubicBezTo>
                      <a:cubicBezTo>
                        <a:pt x="14385" y="64257"/>
                        <a:pt x="0" y="49873"/>
                        <a:pt x="0" y="32129"/>
                      </a:cubicBezTo>
                      <a:cubicBezTo>
                        <a:pt x="0" y="14384"/>
                        <a:pt x="14385" y="0"/>
                        <a:pt x="32129" y="0"/>
                      </a:cubicBezTo>
                      <a:cubicBezTo>
                        <a:pt x="49873" y="0"/>
                        <a:pt x="64257" y="14384"/>
                        <a:pt x="64257" y="32129"/>
                      </a:cubicBez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grpSp>
          <p:nvGrpSpPr>
            <p:cNvPr id="559" name="Google Shape;559;p40"/>
            <p:cNvGrpSpPr/>
            <p:nvPr/>
          </p:nvGrpSpPr>
          <p:grpSpPr>
            <a:xfrm>
              <a:off x="5695775" y="8302092"/>
              <a:ext cx="280634" cy="280634"/>
              <a:chOff x="-147782" y="2499889"/>
              <a:chExt cx="850463" cy="850463"/>
            </a:xfrm>
          </p:grpSpPr>
          <p:sp>
            <p:nvSpPr>
              <p:cNvPr id="560" name="Google Shape;560;p40"/>
              <p:cNvSpPr/>
              <p:nvPr/>
            </p:nvSpPr>
            <p:spPr>
              <a:xfrm>
                <a:off x="-147782" y="2499889"/>
                <a:ext cx="850463" cy="850463"/>
              </a:xfrm>
              <a:custGeom>
                <a:avLst/>
                <a:gdLst/>
                <a:ahLst/>
                <a:cxnLst/>
                <a:rect l="l" t="t" r="r" b="b"/>
                <a:pathLst>
                  <a:path w="850463" h="850463" extrusionOk="0">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561" name="Google Shape;561;p40"/>
              <p:cNvSpPr/>
              <p:nvPr/>
            </p:nvSpPr>
            <p:spPr>
              <a:xfrm>
                <a:off x="18530" y="2722899"/>
                <a:ext cx="549966" cy="447280"/>
              </a:xfrm>
              <a:custGeom>
                <a:avLst/>
                <a:gdLst/>
                <a:ahLst/>
                <a:cxnLst/>
                <a:rect l="l" t="t" r="r" b="b"/>
                <a:pathLst>
                  <a:path w="549966" h="447280" extrusionOk="0">
                    <a:moveTo>
                      <a:pt x="173243" y="447281"/>
                    </a:moveTo>
                    <a:cubicBezTo>
                      <a:pt x="381134" y="447281"/>
                      <a:pt x="494529" y="275298"/>
                      <a:pt x="494529" y="125995"/>
                    </a:cubicBezTo>
                    <a:cubicBezTo>
                      <a:pt x="494529" y="120955"/>
                      <a:pt x="494529" y="116545"/>
                      <a:pt x="493899" y="111505"/>
                    </a:cubicBezTo>
                    <a:cubicBezTo>
                      <a:pt x="515948" y="95756"/>
                      <a:pt x="534847" y="75597"/>
                      <a:pt x="549966" y="52918"/>
                    </a:cubicBezTo>
                    <a:cubicBezTo>
                      <a:pt x="529807" y="61737"/>
                      <a:pt x="507758" y="68037"/>
                      <a:pt x="485079" y="70557"/>
                    </a:cubicBezTo>
                    <a:cubicBezTo>
                      <a:pt x="508388" y="56698"/>
                      <a:pt x="526027" y="34649"/>
                      <a:pt x="534847" y="8190"/>
                    </a:cubicBezTo>
                    <a:cubicBezTo>
                      <a:pt x="512798" y="21419"/>
                      <a:pt x="488859" y="30239"/>
                      <a:pt x="463030" y="35908"/>
                    </a:cubicBezTo>
                    <a:cubicBezTo>
                      <a:pt x="442241" y="13859"/>
                      <a:pt x="413262" y="0"/>
                      <a:pt x="380504" y="0"/>
                    </a:cubicBezTo>
                    <a:cubicBezTo>
                      <a:pt x="318136" y="0"/>
                      <a:pt x="267739" y="50398"/>
                      <a:pt x="267739" y="112765"/>
                    </a:cubicBezTo>
                    <a:cubicBezTo>
                      <a:pt x="267739" y="121585"/>
                      <a:pt x="268998" y="130404"/>
                      <a:pt x="270888" y="138594"/>
                    </a:cubicBezTo>
                    <a:cubicBezTo>
                      <a:pt x="177022" y="134184"/>
                      <a:pt x="93866" y="88826"/>
                      <a:pt x="38428" y="20789"/>
                    </a:cubicBezTo>
                    <a:cubicBezTo>
                      <a:pt x="28979" y="37168"/>
                      <a:pt x="23309" y="56698"/>
                      <a:pt x="23309" y="77487"/>
                    </a:cubicBezTo>
                    <a:cubicBezTo>
                      <a:pt x="23309" y="116545"/>
                      <a:pt x="43468" y="151194"/>
                      <a:pt x="73707" y="171353"/>
                    </a:cubicBezTo>
                    <a:cubicBezTo>
                      <a:pt x="55438" y="170723"/>
                      <a:pt x="37798" y="165683"/>
                      <a:pt x="22679" y="157493"/>
                    </a:cubicBezTo>
                    <a:cubicBezTo>
                      <a:pt x="22679" y="158123"/>
                      <a:pt x="22679" y="158123"/>
                      <a:pt x="22679" y="158753"/>
                    </a:cubicBezTo>
                    <a:cubicBezTo>
                      <a:pt x="22679" y="213561"/>
                      <a:pt x="61737" y="258919"/>
                      <a:pt x="113395" y="269628"/>
                    </a:cubicBezTo>
                    <a:cubicBezTo>
                      <a:pt x="103946" y="272148"/>
                      <a:pt x="93866" y="273408"/>
                      <a:pt x="83786" y="273408"/>
                    </a:cubicBezTo>
                    <a:cubicBezTo>
                      <a:pt x="76227" y="273408"/>
                      <a:pt x="69297" y="272778"/>
                      <a:pt x="62367" y="271518"/>
                    </a:cubicBezTo>
                    <a:cubicBezTo>
                      <a:pt x="76857" y="316246"/>
                      <a:pt x="118435" y="349005"/>
                      <a:pt x="167573" y="349635"/>
                    </a:cubicBezTo>
                    <a:cubicBezTo>
                      <a:pt x="129144" y="379874"/>
                      <a:pt x="80006" y="398143"/>
                      <a:pt x="27089" y="398143"/>
                    </a:cubicBezTo>
                    <a:cubicBezTo>
                      <a:pt x="18269" y="398143"/>
                      <a:pt x="8820" y="397513"/>
                      <a:pt x="0" y="396883"/>
                    </a:cubicBezTo>
                    <a:cubicBezTo>
                      <a:pt x="50398" y="428382"/>
                      <a:pt x="109615" y="447281"/>
                      <a:pt x="173243" y="447281"/>
                    </a:cubicBezTo>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562" name="Google Shape;562;p40"/>
            <p:cNvGrpSpPr/>
            <p:nvPr/>
          </p:nvGrpSpPr>
          <p:grpSpPr>
            <a:xfrm>
              <a:off x="6733914" y="8302092"/>
              <a:ext cx="280634" cy="280634"/>
              <a:chOff x="2998302" y="2499889"/>
              <a:chExt cx="850463" cy="850463"/>
            </a:xfrm>
          </p:grpSpPr>
          <p:sp>
            <p:nvSpPr>
              <p:cNvPr id="563" name="Google Shape;563;p40"/>
              <p:cNvSpPr/>
              <p:nvPr/>
            </p:nvSpPr>
            <p:spPr>
              <a:xfrm>
                <a:off x="2998302" y="2499889"/>
                <a:ext cx="850463" cy="850463"/>
              </a:xfrm>
              <a:custGeom>
                <a:avLst/>
                <a:gdLst/>
                <a:ahLst/>
                <a:cxnLst/>
                <a:rect l="l" t="t" r="r" b="b"/>
                <a:pathLst>
                  <a:path w="850463" h="850463" extrusionOk="0">
                    <a:moveTo>
                      <a:pt x="850463" y="425232"/>
                    </a:moveTo>
                    <a:cubicBezTo>
                      <a:pt x="850463" y="660081"/>
                      <a:pt x="660081" y="850464"/>
                      <a:pt x="425232" y="850464"/>
                    </a:cubicBezTo>
                    <a:cubicBezTo>
                      <a:pt x="190382" y="850464"/>
                      <a:pt x="0" y="660081"/>
                      <a:pt x="0" y="425232"/>
                    </a:cubicBezTo>
                    <a:cubicBezTo>
                      <a:pt x="0" y="190383"/>
                      <a:pt x="190382" y="0"/>
                      <a:pt x="425232" y="0"/>
                    </a:cubicBezTo>
                    <a:cubicBezTo>
                      <a:pt x="660081" y="0"/>
                      <a:pt x="850463" y="190383"/>
                      <a:pt x="850463" y="425232"/>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564" name="Google Shape;564;p40"/>
              <p:cNvSpPr/>
              <p:nvPr/>
            </p:nvSpPr>
            <p:spPr>
              <a:xfrm>
                <a:off x="3139416" y="2726679"/>
                <a:ext cx="568235" cy="398142"/>
              </a:xfrm>
              <a:custGeom>
                <a:avLst/>
                <a:gdLst/>
                <a:ahLst/>
                <a:cxnLst/>
                <a:rect l="l" t="t" r="r" b="b"/>
                <a:pathLst>
                  <a:path w="568235" h="398142" extrusionOk="0">
                    <a:moveTo>
                      <a:pt x="556266" y="62367"/>
                    </a:moveTo>
                    <a:cubicBezTo>
                      <a:pt x="549966" y="37798"/>
                      <a:pt x="530437" y="18899"/>
                      <a:pt x="505868" y="11969"/>
                    </a:cubicBezTo>
                    <a:cubicBezTo>
                      <a:pt x="461770" y="0"/>
                      <a:pt x="284118" y="0"/>
                      <a:pt x="284118" y="0"/>
                    </a:cubicBezTo>
                    <a:cubicBezTo>
                      <a:pt x="284118" y="0"/>
                      <a:pt x="107095" y="0"/>
                      <a:pt x="62367" y="11969"/>
                    </a:cubicBezTo>
                    <a:cubicBezTo>
                      <a:pt x="37798" y="18269"/>
                      <a:pt x="18899" y="37798"/>
                      <a:pt x="11970" y="62367"/>
                    </a:cubicBezTo>
                    <a:cubicBezTo>
                      <a:pt x="0" y="106465"/>
                      <a:pt x="0" y="199071"/>
                      <a:pt x="0" y="199071"/>
                    </a:cubicBezTo>
                    <a:cubicBezTo>
                      <a:pt x="0" y="199071"/>
                      <a:pt x="0" y="291048"/>
                      <a:pt x="11970" y="335776"/>
                    </a:cubicBezTo>
                    <a:cubicBezTo>
                      <a:pt x="18269" y="360345"/>
                      <a:pt x="37798" y="379244"/>
                      <a:pt x="62367" y="386173"/>
                    </a:cubicBezTo>
                    <a:cubicBezTo>
                      <a:pt x="106466" y="398143"/>
                      <a:pt x="284118" y="398143"/>
                      <a:pt x="284118" y="398143"/>
                    </a:cubicBezTo>
                    <a:cubicBezTo>
                      <a:pt x="284118" y="398143"/>
                      <a:pt x="461140" y="398143"/>
                      <a:pt x="505868" y="386173"/>
                    </a:cubicBezTo>
                    <a:cubicBezTo>
                      <a:pt x="530437" y="379874"/>
                      <a:pt x="549336" y="360345"/>
                      <a:pt x="556266" y="335776"/>
                    </a:cubicBezTo>
                    <a:cubicBezTo>
                      <a:pt x="568236" y="291677"/>
                      <a:pt x="568236" y="199071"/>
                      <a:pt x="568236" y="199071"/>
                    </a:cubicBezTo>
                    <a:cubicBezTo>
                      <a:pt x="568236" y="199071"/>
                      <a:pt x="567605" y="106465"/>
                      <a:pt x="556266" y="62367"/>
                    </a:cubicBezTo>
                    <a:close/>
                    <a:moveTo>
                      <a:pt x="227420" y="283488"/>
                    </a:moveTo>
                    <a:lnTo>
                      <a:pt x="227420" y="113395"/>
                    </a:lnTo>
                    <a:lnTo>
                      <a:pt x="374834" y="198441"/>
                    </a:lnTo>
                    <a:lnTo>
                      <a:pt x="227420" y="283488"/>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grpSp>
          <p:nvGrpSpPr>
            <p:cNvPr id="565" name="Google Shape;565;p40"/>
            <p:cNvGrpSpPr/>
            <p:nvPr/>
          </p:nvGrpSpPr>
          <p:grpSpPr>
            <a:xfrm>
              <a:off x="5349868" y="8302092"/>
              <a:ext cx="280634" cy="280842"/>
              <a:chOff x="-1196056" y="2499889"/>
              <a:chExt cx="850463" cy="851092"/>
            </a:xfrm>
          </p:grpSpPr>
          <p:sp>
            <p:nvSpPr>
              <p:cNvPr id="566" name="Google Shape;566;p40"/>
              <p:cNvSpPr/>
              <p:nvPr/>
            </p:nvSpPr>
            <p:spPr>
              <a:xfrm>
                <a:off x="-1196056" y="2499889"/>
                <a:ext cx="850463" cy="845423"/>
              </a:xfrm>
              <a:custGeom>
                <a:avLst/>
                <a:gdLst/>
                <a:ahLst/>
                <a:cxnLst/>
                <a:rect l="l" t="t" r="r" b="b"/>
                <a:pathLst>
                  <a:path w="850463" h="845423" extrusionOk="0">
                    <a:moveTo>
                      <a:pt x="850463" y="425232"/>
                    </a:moveTo>
                    <a:cubicBezTo>
                      <a:pt x="850463" y="190252"/>
                      <a:pt x="660212" y="0"/>
                      <a:pt x="425232" y="0"/>
                    </a:cubicBezTo>
                    <a:cubicBezTo>
                      <a:pt x="190252" y="0"/>
                      <a:pt x="0" y="190252"/>
                      <a:pt x="0" y="425232"/>
                    </a:cubicBezTo>
                    <a:cubicBezTo>
                      <a:pt x="0" y="637533"/>
                      <a:pt x="155603" y="813295"/>
                      <a:pt x="359085" y="845424"/>
                    </a:cubicBezTo>
                    <a:lnTo>
                      <a:pt x="359085" y="548076"/>
                    </a:lnTo>
                    <a:lnTo>
                      <a:pt x="251359" y="548076"/>
                    </a:lnTo>
                    <a:lnTo>
                      <a:pt x="251359" y="425232"/>
                    </a:lnTo>
                    <a:lnTo>
                      <a:pt x="359085" y="425232"/>
                    </a:lnTo>
                    <a:lnTo>
                      <a:pt x="359085" y="331996"/>
                    </a:lnTo>
                    <a:cubicBezTo>
                      <a:pt x="359085" y="225530"/>
                      <a:pt x="422712" y="166313"/>
                      <a:pt x="519728" y="166313"/>
                    </a:cubicBezTo>
                    <a:cubicBezTo>
                      <a:pt x="566346" y="166313"/>
                      <a:pt x="614854" y="174503"/>
                      <a:pt x="614854" y="174503"/>
                    </a:cubicBezTo>
                    <a:lnTo>
                      <a:pt x="614854" y="279078"/>
                    </a:lnTo>
                    <a:lnTo>
                      <a:pt x="561306" y="279078"/>
                    </a:lnTo>
                    <a:cubicBezTo>
                      <a:pt x="508388" y="279078"/>
                      <a:pt x="492009" y="311837"/>
                      <a:pt x="492009" y="345225"/>
                    </a:cubicBezTo>
                    <a:lnTo>
                      <a:pt x="492009" y="425232"/>
                    </a:lnTo>
                    <a:lnTo>
                      <a:pt x="609184" y="425232"/>
                    </a:lnTo>
                    <a:lnTo>
                      <a:pt x="590285" y="548076"/>
                    </a:lnTo>
                    <a:lnTo>
                      <a:pt x="491379" y="548076"/>
                    </a:lnTo>
                    <a:lnTo>
                      <a:pt x="491379" y="845424"/>
                    </a:lnTo>
                    <a:cubicBezTo>
                      <a:pt x="694860" y="813925"/>
                      <a:pt x="850463" y="637533"/>
                      <a:pt x="850463" y="425232"/>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sp>
            <p:nvSpPr>
              <p:cNvPr id="567" name="Google Shape;567;p40"/>
              <p:cNvSpPr/>
              <p:nvPr/>
            </p:nvSpPr>
            <p:spPr>
              <a:xfrm>
                <a:off x="-945327" y="2666201"/>
                <a:ext cx="363494" cy="684780"/>
              </a:xfrm>
              <a:custGeom>
                <a:avLst/>
                <a:gdLst/>
                <a:ahLst/>
                <a:cxnLst/>
                <a:rect l="l" t="t" r="r" b="b"/>
                <a:pathLst>
                  <a:path w="363494" h="684780" extrusionOk="0">
                    <a:moveTo>
                      <a:pt x="339555" y="381764"/>
                    </a:moveTo>
                    <a:lnTo>
                      <a:pt x="358455" y="258919"/>
                    </a:lnTo>
                    <a:lnTo>
                      <a:pt x="240650" y="258919"/>
                    </a:lnTo>
                    <a:lnTo>
                      <a:pt x="240650" y="179542"/>
                    </a:lnTo>
                    <a:cubicBezTo>
                      <a:pt x="240650" y="146154"/>
                      <a:pt x="257029" y="113395"/>
                      <a:pt x="309947" y="113395"/>
                    </a:cubicBezTo>
                    <a:lnTo>
                      <a:pt x="363494" y="113395"/>
                    </a:lnTo>
                    <a:lnTo>
                      <a:pt x="363494" y="8190"/>
                    </a:lnTo>
                    <a:cubicBezTo>
                      <a:pt x="363494" y="8190"/>
                      <a:pt x="314987" y="0"/>
                      <a:pt x="268368" y="0"/>
                    </a:cubicBezTo>
                    <a:cubicBezTo>
                      <a:pt x="171353" y="0"/>
                      <a:pt x="107725" y="58588"/>
                      <a:pt x="107725" y="165683"/>
                    </a:cubicBezTo>
                    <a:lnTo>
                      <a:pt x="107725" y="259549"/>
                    </a:lnTo>
                    <a:lnTo>
                      <a:pt x="0" y="259549"/>
                    </a:lnTo>
                    <a:lnTo>
                      <a:pt x="0" y="382394"/>
                    </a:lnTo>
                    <a:lnTo>
                      <a:pt x="107725" y="382394"/>
                    </a:lnTo>
                    <a:lnTo>
                      <a:pt x="107725" y="679741"/>
                    </a:lnTo>
                    <a:cubicBezTo>
                      <a:pt x="129144" y="682891"/>
                      <a:pt x="151823" y="684781"/>
                      <a:pt x="173873" y="684781"/>
                    </a:cubicBezTo>
                    <a:cubicBezTo>
                      <a:pt x="195922" y="684781"/>
                      <a:pt x="218601" y="682891"/>
                      <a:pt x="240020" y="679741"/>
                    </a:cubicBezTo>
                    <a:lnTo>
                      <a:pt x="240020" y="382394"/>
                    </a:lnTo>
                    <a:lnTo>
                      <a:pt x="339555" y="382394"/>
                    </a:lnTo>
                    <a:close/>
                  </a:path>
                </a:pathLst>
              </a:custGeom>
              <a:solidFill>
                <a:srgbClr val="FFFFFF"/>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grpSp>
        <p:sp>
          <p:nvSpPr>
            <p:cNvPr id="568" name="Google Shape;568;p40"/>
            <p:cNvSpPr/>
            <p:nvPr/>
          </p:nvSpPr>
          <p:spPr>
            <a:xfrm>
              <a:off x="6041891" y="8302092"/>
              <a:ext cx="280634" cy="280634"/>
            </a:xfrm>
            <a:custGeom>
              <a:avLst/>
              <a:gdLst/>
              <a:ahLst/>
              <a:cxnLst/>
              <a:rect l="l" t="t" r="r" b="b"/>
              <a:pathLst>
                <a:path w="850463" h="850463" extrusionOk="0">
                  <a:moveTo>
                    <a:pt x="850464" y="425232"/>
                  </a:moveTo>
                  <a:cubicBezTo>
                    <a:pt x="850464" y="660081"/>
                    <a:pt x="660081" y="850464"/>
                    <a:pt x="425232" y="850464"/>
                  </a:cubicBezTo>
                  <a:cubicBezTo>
                    <a:pt x="190383" y="850464"/>
                    <a:pt x="0" y="660081"/>
                    <a:pt x="0" y="425232"/>
                  </a:cubicBezTo>
                  <a:cubicBezTo>
                    <a:pt x="0" y="190383"/>
                    <a:pt x="190383" y="0"/>
                    <a:pt x="425232" y="0"/>
                  </a:cubicBezTo>
                  <a:cubicBezTo>
                    <a:pt x="660081" y="0"/>
                    <a:pt x="850464" y="190383"/>
                    <a:pt x="850464" y="425232"/>
                  </a:cubicBezTo>
                  <a:close/>
                </a:path>
              </a:pathLst>
            </a:custGeom>
            <a:solidFill>
              <a:srgbClr val="73B64B"/>
            </a:solidFill>
            <a:ln>
              <a:noFill/>
            </a:ln>
          </p:spPr>
          <p:txBody>
            <a:bodyPr spcFirstLastPara="1" wrap="square" lIns="91425" tIns="45700" rIns="91425" bIns="45700" anchor="ctr"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a:solidFill>
                  <a:schemeClr val="dk1"/>
                </a:solidFill>
                <a:latin typeface="Calibri"/>
                <a:ea typeface="Calibri"/>
                <a:cs typeface="Calibri"/>
                <a:sym typeface="Calibri"/>
              </a:endParaRPr>
            </a:p>
          </p:txBody>
        </p:sp>
        <p:pic>
          <p:nvPicPr>
            <p:cNvPr id="569" name="Google Shape;569;p40" descr="World with solid fill"/>
            <p:cNvPicPr preferRelativeResize="0"/>
            <p:nvPr/>
          </p:nvPicPr>
          <p:blipFill rotWithShape="1">
            <a:blip r:embed="rId3" cstate="screen">
              <a:alphaModFix/>
              <a:extLst>
                <a:ext uri="{28A0092B-C50C-407E-A947-70E740481C1C}">
                  <a14:useLocalDpi xmlns:a14="http://schemas.microsoft.com/office/drawing/2010/main"/>
                </a:ext>
              </a:extLst>
            </a:blip>
            <a:srcRect/>
            <a:stretch/>
          </p:blipFill>
          <p:spPr>
            <a:xfrm>
              <a:off x="6059170" y="8319371"/>
              <a:ext cx="246077" cy="246077"/>
            </a:xfrm>
            <a:prstGeom prst="rect">
              <a:avLst/>
            </a:prstGeom>
            <a:noFill/>
            <a:ln>
              <a:noFill/>
            </a:ln>
          </p:spPr>
        </p:pic>
      </p:gr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2" name="Google Shape;252;p4"/>
          <p:cNvSpPr txBox="1">
            <a:spLocks noGrp="1"/>
          </p:cNvSpPr>
          <p:nvPr>
            <p:ph type="body" idx="1"/>
          </p:nvPr>
        </p:nvSpPr>
        <p:spPr>
          <a:xfrm>
            <a:off x="7630824" y="990923"/>
            <a:ext cx="2066906" cy="582221"/>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chemeClr val="lt1"/>
              </a:buClr>
              <a:buSzPts val="9600"/>
              <a:buNone/>
            </a:pPr>
            <a:r>
              <a:rPr lang="en-US"/>
              <a:t>01</a:t>
            </a:r>
            <a:endParaRPr/>
          </a:p>
        </p:txBody>
      </p:sp>
      <p:sp>
        <p:nvSpPr>
          <p:cNvPr id="253" name="Google Shape;253;p4"/>
          <p:cNvSpPr/>
          <p:nvPr/>
        </p:nvSpPr>
        <p:spPr>
          <a:xfrm>
            <a:off x="5988116" y="4759654"/>
            <a:ext cx="4933927" cy="1561717"/>
          </a:xfrm>
          <a:prstGeom prst="rect">
            <a:avLst/>
          </a:prstGeom>
          <a:solidFill>
            <a:schemeClr val="lt1"/>
          </a:solidFill>
          <a:ln>
            <a:noFill/>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Montserrat"/>
              <a:ea typeface="Montserrat"/>
              <a:cs typeface="Montserrat"/>
              <a:sym typeface="Montserrat"/>
            </a:endParaRPr>
          </a:p>
        </p:txBody>
      </p:sp>
      <p:sp>
        <p:nvSpPr>
          <p:cNvPr id="254" name="Google Shape;254;p4"/>
          <p:cNvSpPr txBox="1"/>
          <p:nvPr/>
        </p:nvSpPr>
        <p:spPr>
          <a:xfrm>
            <a:off x="6163904" y="4770223"/>
            <a:ext cx="4521900" cy="12006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r>
              <a:rPr lang="en-US" sz="3600" b="1" i="0" u="none" strike="noStrike" cap="none">
                <a:solidFill>
                  <a:srgbClr val="73B64B"/>
                </a:solidFill>
                <a:latin typeface="Calibri"/>
                <a:ea typeface="Calibri"/>
                <a:cs typeface="Calibri"/>
                <a:sym typeface="Calibri"/>
              </a:rPr>
              <a:t>INTRODU</a:t>
            </a:r>
            <a:r>
              <a:rPr lang="en-US" sz="3600" b="1">
                <a:solidFill>
                  <a:srgbClr val="73B64B"/>
                </a:solidFill>
                <a:latin typeface="Calibri"/>
                <a:ea typeface="Calibri"/>
                <a:cs typeface="Calibri"/>
                <a:sym typeface="Calibri"/>
              </a:rPr>
              <a:t>CCIÓN AL MÓDULO</a:t>
            </a:r>
            <a:endParaRPr sz="1400" b="0" i="0" u="none" strike="noStrike" cap="none">
              <a:solidFill>
                <a:srgbClr val="000000"/>
              </a:solidFill>
              <a:latin typeface="Arial"/>
              <a:ea typeface="Arial"/>
              <a:cs typeface="Arial"/>
              <a:sym typeface="Arial"/>
            </a:endParaRPr>
          </a:p>
        </p:txBody>
      </p:sp>
      <p:sp>
        <p:nvSpPr>
          <p:cNvPr id="255" name="Google Shape;255;p4"/>
          <p:cNvSpPr txBox="1"/>
          <p:nvPr/>
        </p:nvSpPr>
        <p:spPr>
          <a:xfrm>
            <a:off x="765896" y="390758"/>
            <a:ext cx="4521900" cy="646500"/>
          </a:xfrm>
          <a:prstGeom prst="rect">
            <a:avLst/>
          </a:prstGeom>
          <a:noFill/>
          <a:ln>
            <a:noFill/>
          </a:ln>
        </p:spPr>
        <p:txBody>
          <a:bodyPr spcFirstLastPara="1" wrap="square" lIns="91425" tIns="45700" rIns="91425" bIns="45700" anchor="t" anchorCtr="0">
            <a:spAutoFit/>
          </a:bodyPr>
          <a:lstStyle/>
          <a:p>
            <a:pPr marL="0" marR="0" lvl="0" indent="0" algn="l" rtl="0">
              <a:lnSpc>
                <a:spcPct val="100000"/>
              </a:lnSpc>
              <a:spcBef>
                <a:spcPts val="0"/>
              </a:spcBef>
              <a:spcAft>
                <a:spcPts val="0"/>
              </a:spcAft>
              <a:buClr>
                <a:srgbClr val="000000"/>
              </a:buClr>
              <a:buSzPts val="3600"/>
              <a:buFont typeface="Arial"/>
              <a:buNone/>
            </a:pPr>
            <a:endParaRPr sz="3600" b="1" i="0" u="none" strike="noStrike" cap="none">
              <a:solidFill>
                <a:srgbClr val="73B64B"/>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259"/>
        <p:cNvGrpSpPr/>
        <p:nvPr/>
      </p:nvGrpSpPr>
      <p:grpSpPr>
        <a:xfrm>
          <a:off x="0" y="0"/>
          <a:ext cx="0" cy="0"/>
          <a:chOff x="0" y="0"/>
          <a:chExt cx="0" cy="0"/>
        </a:xfrm>
      </p:grpSpPr>
      <p:sp>
        <p:nvSpPr>
          <p:cNvPr id="260" name="Google Shape;260;p5"/>
          <p:cNvSpPr txBox="1">
            <a:spLocks noGrp="1"/>
          </p:cNvSpPr>
          <p:nvPr>
            <p:ph type="body" idx="1"/>
          </p:nvPr>
        </p:nvSpPr>
        <p:spPr>
          <a:xfrm>
            <a:off x="4912293" y="846903"/>
            <a:ext cx="6562677" cy="33941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73B64B"/>
              </a:buClr>
              <a:buSzPts val="2400"/>
              <a:buNone/>
            </a:pPr>
            <a:r>
              <a:rPr lang="en-US"/>
              <a:t>VISIÓN GENERAL DEL TEMA</a:t>
            </a:r>
            <a:endParaRPr/>
          </a:p>
        </p:txBody>
      </p:sp>
      <p:sp>
        <p:nvSpPr>
          <p:cNvPr id="261" name="Google Shape;261;p5"/>
          <p:cNvSpPr txBox="1">
            <a:spLocks noGrp="1"/>
          </p:cNvSpPr>
          <p:nvPr>
            <p:ph type="body" idx="3"/>
          </p:nvPr>
        </p:nvSpPr>
        <p:spPr>
          <a:xfrm>
            <a:off x="3880331" y="614396"/>
            <a:ext cx="1232765" cy="955625"/>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chemeClr val="lt1"/>
              </a:buClr>
              <a:buSzPts val="3600"/>
              <a:buNone/>
            </a:pPr>
            <a:r>
              <a:rPr lang="en-US" sz="3600"/>
              <a:t>01</a:t>
            </a:r>
            <a:endParaRPr/>
          </a:p>
        </p:txBody>
      </p:sp>
      <p:sp>
        <p:nvSpPr>
          <p:cNvPr id="262" name="Google Shape;262;p5"/>
          <p:cNvSpPr txBox="1">
            <a:spLocks noGrp="1"/>
          </p:cNvSpPr>
          <p:nvPr>
            <p:ph type="body" idx="4"/>
          </p:nvPr>
        </p:nvSpPr>
        <p:spPr>
          <a:xfrm>
            <a:off x="4912292" y="2770036"/>
            <a:ext cx="6562677" cy="33941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73B64B"/>
              </a:buClr>
              <a:buSzPts val="2400"/>
              <a:buNone/>
            </a:pPr>
            <a:r>
              <a:rPr lang="en-US"/>
              <a:t>OBJETIVOS</a:t>
            </a:r>
            <a:endParaRPr/>
          </a:p>
          <a:p>
            <a:pPr marL="0" lvl="0" indent="0" algn="l" rtl="0">
              <a:lnSpc>
                <a:spcPct val="100000"/>
              </a:lnSpc>
              <a:spcBef>
                <a:spcPts val="0"/>
              </a:spcBef>
              <a:spcAft>
                <a:spcPts val="0"/>
              </a:spcAft>
              <a:buClr>
                <a:srgbClr val="73B64B"/>
              </a:buClr>
              <a:buSzPts val="2400"/>
              <a:buNone/>
            </a:pPr>
            <a:endParaRPr/>
          </a:p>
        </p:txBody>
      </p:sp>
      <p:sp>
        <p:nvSpPr>
          <p:cNvPr id="263" name="Google Shape;263;p5"/>
          <p:cNvSpPr txBox="1">
            <a:spLocks noGrp="1"/>
          </p:cNvSpPr>
          <p:nvPr>
            <p:ph type="body" idx="6"/>
          </p:nvPr>
        </p:nvSpPr>
        <p:spPr>
          <a:xfrm>
            <a:off x="4927790" y="4633833"/>
            <a:ext cx="6562677" cy="339415"/>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Clr>
                <a:srgbClr val="73B64B"/>
              </a:buClr>
              <a:buSzPts val="2400"/>
              <a:buNone/>
            </a:pPr>
            <a:r>
              <a:rPr lang="en-US"/>
              <a:t> RESULTADOS DEL APRENDIZAJE</a:t>
            </a:r>
            <a:endParaRPr/>
          </a:p>
          <a:p>
            <a:pPr marL="0" lvl="0" indent="0" algn="l" rtl="0">
              <a:lnSpc>
                <a:spcPct val="100000"/>
              </a:lnSpc>
              <a:spcBef>
                <a:spcPts val="0"/>
              </a:spcBef>
              <a:spcAft>
                <a:spcPts val="0"/>
              </a:spcAft>
              <a:buClr>
                <a:srgbClr val="73B64B"/>
              </a:buClr>
              <a:buSzPts val="2400"/>
              <a:buNone/>
            </a:pPr>
            <a:endParaRPr/>
          </a:p>
        </p:txBody>
      </p:sp>
      <p:sp>
        <p:nvSpPr>
          <p:cNvPr id="264" name="Google Shape;264;p5"/>
          <p:cNvSpPr txBox="1">
            <a:spLocks noGrp="1"/>
          </p:cNvSpPr>
          <p:nvPr>
            <p:ph type="body" idx="9"/>
          </p:nvPr>
        </p:nvSpPr>
        <p:spPr>
          <a:xfrm>
            <a:off x="3918849" y="2558717"/>
            <a:ext cx="1232765" cy="955625"/>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chemeClr val="lt1"/>
              </a:buClr>
              <a:buSzPts val="3600"/>
              <a:buNone/>
            </a:pPr>
            <a:r>
              <a:rPr lang="en-US" sz="3600"/>
              <a:t>02</a:t>
            </a:r>
            <a:endParaRPr/>
          </a:p>
        </p:txBody>
      </p:sp>
      <p:sp>
        <p:nvSpPr>
          <p:cNvPr id="265" name="Google Shape;265;p5"/>
          <p:cNvSpPr txBox="1">
            <a:spLocks noGrp="1"/>
          </p:cNvSpPr>
          <p:nvPr>
            <p:ph type="body" idx="13"/>
          </p:nvPr>
        </p:nvSpPr>
        <p:spPr>
          <a:xfrm>
            <a:off x="3918849" y="4410972"/>
            <a:ext cx="1232765" cy="955625"/>
          </a:xfrm>
          <a:prstGeom prst="rect">
            <a:avLst/>
          </a:prstGeom>
          <a:noFill/>
          <a:ln>
            <a:noFill/>
          </a:ln>
        </p:spPr>
        <p:txBody>
          <a:bodyPr spcFirstLastPara="1" wrap="square" lIns="91425" tIns="45700" rIns="91425" bIns="45700" anchor="t" anchorCtr="0">
            <a:noAutofit/>
          </a:bodyPr>
          <a:lstStyle/>
          <a:p>
            <a:pPr marL="0" lvl="0" indent="0" algn="l" rtl="0">
              <a:lnSpc>
                <a:spcPct val="130000"/>
              </a:lnSpc>
              <a:spcBef>
                <a:spcPts val="0"/>
              </a:spcBef>
              <a:spcAft>
                <a:spcPts val="0"/>
              </a:spcAft>
              <a:buClr>
                <a:schemeClr val="lt1"/>
              </a:buClr>
              <a:buSzPts val="3600"/>
              <a:buNone/>
            </a:pPr>
            <a:r>
              <a:rPr lang="en-US" sz="3600"/>
              <a:t>03</a:t>
            </a:r>
            <a:endParaRPr/>
          </a:p>
        </p:txBody>
      </p:sp>
      <p:sp>
        <p:nvSpPr>
          <p:cNvPr id="266" name="Google Shape;266;p5"/>
          <p:cNvSpPr/>
          <p:nvPr/>
        </p:nvSpPr>
        <p:spPr>
          <a:xfrm>
            <a:off x="3880331" y="2232539"/>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
        <p:nvSpPr>
          <p:cNvPr id="267" name="Google Shape;267;p5"/>
          <p:cNvSpPr/>
          <p:nvPr/>
        </p:nvSpPr>
        <p:spPr>
          <a:xfrm>
            <a:off x="3880331" y="4245771"/>
            <a:ext cx="7452000" cy="30761"/>
          </a:xfrm>
          <a:prstGeom prst="rect">
            <a:avLst/>
          </a:prstGeom>
          <a:solidFill>
            <a:srgbClr val="73B64B"/>
          </a:solidFill>
          <a:ln w="12700" cap="flat" cmpd="sng">
            <a:solidFill>
              <a:srgbClr val="73B64B"/>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529"/>
              <a:buFont typeface="Arial"/>
              <a:buNone/>
            </a:pPr>
            <a:endParaRPr sz="529" b="0" i="0" u="none" strike="noStrike" cap="none">
              <a:solidFill>
                <a:schemeClr val="lt1"/>
              </a:solidFill>
              <a:latin typeface="Calibri"/>
              <a:ea typeface="Calibri"/>
              <a:cs typeface="Calibri"/>
              <a:sym typeface="Calibri"/>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72"/>
        <p:cNvGrpSpPr/>
        <p:nvPr/>
      </p:nvGrpSpPr>
      <p:grpSpPr>
        <a:xfrm>
          <a:off x="0" y="0"/>
          <a:ext cx="0" cy="0"/>
          <a:chOff x="0" y="0"/>
          <a:chExt cx="0" cy="0"/>
        </a:xfrm>
      </p:grpSpPr>
      <p:sp>
        <p:nvSpPr>
          <p:cNvPr id="273" name="Google Shape;273;p6"/>
          <p:cNvSpPr txBox="1">
            <a:spLocks noGrp="1"/>
          </p:cNvSpPr>
          <p:nvPr>
            <p:ph type="body" idx="1"/>
          </p:nvPr>
        </p:nvSpPr>
        <p:spPr>
          <a:xfrm>
            <a:off x="1069523" y="814702"/>
            <a:ext cx="10052954" cy="80365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73B64B"/>
              </a:buClr>
              <a:buSzPts val="3600"/>
              <a:buNone/>
            </a:pPr>
            <a:r>
              <a:rPr lang="en-US"/>
              <a:t>Alianzas Comunitarias</a:t>
            </a:r>
            <a:r>
              <a:rPr lang="en-US" b="1"/>
              <a:t> – ¿</a:t>
            </a:r>
            <a:r>
              <a:rPr lang="en-US"/>
              <a:t>Qué son</a:t>
            </a:r>
            <a:r>
              <a:rPr lang="en-US" b="1"/>
              <a:t>?</a:t>
            </a:r>
            <a:endParaRPr/>
          </a:p>
        </p:txBody>
      </p:sp>
      <p:sp>
        <p:nvSpPr>
          <p:cNvPr id="274" name="Google Shape;274;p6"/>
          <p:cNvSpPr txBox="1">
            <a:spLocks noGrp="1"/>
          </p:cNvSpPr>
          <p:nvPr>
            <p:ph type="body" idx="2"/>
          </p:nvPr>
        </p:nvSpPr>
        <p:spPr>
          <a:xfrm>
            <a:off x="904856" y="1989039"/>
            <a:ext cx="10052954" cy="4250335"/>
          </a:xfrm>
          <a:prstGeom prst="rect">
            <a:avLst/>
          </a:prstGeom>
          <a:noFill/>
          <a:ln>
            <a:noFill/>
          </a:ln>
        </p:spPr>
        <p:txBody>
          <a:bodyPr spcFirstLastPara="1" wrap="square" lIns="91425" tIns="45700" rIns="91425" bIns="45700" anchor="t" anchorCtr="0">
            <a:noAutofit/>
          </a:bodyPr>
          <a:lstStyle/>
          <a:p>
            <a:pPr marL="228600" lvl="0" indent="-228600" algn="just" rtl="0">
              <a:lnSpc>
                <a:spcPct val="103333"/>
              </a:lnSpc>
              <a:spcBef>
                <a:spcPts val="0"/>
              </a:spcBef>
              <a:spcAft>
                <a:spcPts val="0"/>
              </a:spcAft>
              <a:buClr>
                <a:srgbClr val="000000"/>
              </a:buClr>
              <a:buSzPts val="2400"/>
              <a:buNone/>
            </a:pPr>
            <a:r>
              <a:rPr lang="en-US" b="1">
                <a:solidFill>
                  <a:srgbClr val="000000"/>
                </a:solidFill>
              </a:rPr>
              <a:t>	Las alianzas comunitarias se refieren a acuerdos y colaboraciones estratégicas y sostenibles entre diferentes sectores sociales, como ONG, empresas, instituciones públicas, comunidades locales y otras partes interesadas.</a:t>
            </a:r>
            <a:endParaRPr b="1">
              <a:solidFill>
                <a:srgbClr val="000000"/>
              </a:solidFill>
            </a:endParaRPr>
          </a:p>
          <a:p>
            <a:pPr marL="228600" lvl="0" indent="-228600" algn="just" rtl="0">
              <a:lnSpc>
                <a:spcPct val="103333"/>
              </a:lnSpc>
              <a:spcBef>
                <a:spcPts val="0"/>
              </a:spcBef>
              <a:spcAft>
                <a:spcPts val="0"/>
              </a:spcAft>
              <a:buClr>
                <a:srgbClr val="595959"/>
              </a:buClr>
              <a:buSzPts val="2400"/>
              <a:buNone/>
            </a:pPr>
            <a:endParaRPr>
              <a:solidFill>
                <a:srgbClr val="000000"/>
              </a:solidFill>
            </a:endParaRPr>
          </a:p>
          <a:p>
            <a:pPr marL="228600" lvl="0" indent="-228600" algn="just" rtl="0">
              <a:lnSpc>
                <a:spcPct val="103333"/>
              </a:lnSpc>
              <a:spcBef>
                <a:spcPts val="0"/>
              </a:spcBef>
              <a:spcAft>
                <a:spcPts val="0"/>
              </a:spcAft>
              <a:buClr>
                <a:srgbClr val="000000"/>
              </a:buClr>
              <a:buSzPts val="2400"/>
              <a:buNone/>
            </a:pPr>
            <a:r>
              <a:rPr lang="en-US">
                <a:solidFill>
                  <a:srgbClr val="000000"/>
                </a:solidFill>
              </a:rPr>
              <a:t>	La definición de alianzas comunitarias implica que los participantes en estas relaciones buscan resolver conjuntamente problemas sociales, económicos o ambientales mediante la colaboración, el intercambio de recursos y conocimientos y la coordinación de actividades. Estas alianzas tienen como objetivo fortalecer las comunidades, promover el desarrollo sostenible y crear vínculos y confianza entre los diferentes grupos de interesados.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278"/>
        <p:cNvGrpSpPr/>
        <p:nvPr/>
      </p:nvGrpSpPr>
      <p:grpSpPr>
        <a:xfrm>
          <a:off x="0" y="0"/>
          <a:ext cx="0" cy="0"/>
          <a:chOff x="0" y="0"/>
          <a:chExt cx="0" cy="0"/>
        </a:xfrm>
      </p:grpSpPr>
      <p:sp>
        <p:nvSpPr>
          <p:cNvPr id="279" name="Google Shape;279;p7"/>
          <p:cNvSpPr txBox="1">
            <a:spLocks noGrp="1"/>
          </p:cNvSpPr>
          <p:nvPr>
            <p:ph type="body" idx="1"/>
          </p:nvPr>
        </p:nvSpPr>
        <p:spPr>
          <a:xfrm>
            <a:off x="904856" y="826894"/>
            <a:ext cx="10052954" cy="803654"/>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73B64B"/>
              </a:buClr>
              <a:buSzPts val="3600"/>
              <a:buNone/>
            </a:pPr>
            <a:r>
              <a:rPr lang="en-US"/>
              <a:t>Las alianzas comunitarias en el contexto del desarrollo sostenible</a:t>
            </a:r>
            <a:endParaRPr/>
          </a:p>
        </p:txBody>
      </p:sp>
      <p:sp>
        <p:nvSpPr>
          <p:cNvPr id="280" name="Google Shape;280;p7"/>
          <p:cNvSpPr txBox="1">
            <a:spLocks noGrp="1"/>
          </p:cNvSpPr>
          <p:nvPr>
            <p:ph type="body" idx="2"/>
          </p:nvPr>
        </p:nvSpPr>
        <p:spPr>
          <a:xfrm>
            <a:off x="904856" y="1989039"/>
            <a:ext cx="10052954" cy="4250335"/>
          </a:xfrm>
          <a:prstGeom prst="rect">
            <a:avLst/>
          </a:prstGeom>
          <a:noFill/>
          <a:ln>
            <a:noFill/>
          </a:ln>
        </p:spPr>
        <p:txBody>
          <a:bodyPr spcFirstLastPara="1" wrap="square" lIns="91425" tIns="45700" rIns="91425" bIns="45700" anchor="t" anchorCtr="0">
            <a:noAutofit/>
          </a:bodyPr>
          <a:lstStyle/>
          <a:p>
            <a:pPr marL="0" lvl="0" indent="0" algn="just" rtl="0">
              <a:lnSpc>
                <a:spcPct val="103333"/>
              </a:lnSpc>
              <a:spcBef>
                <a:spcPts val="0"/>
              </a:spcBef>
              <a:spcAft>
                <a:spcPts val="0"/>
              </a:spcAft>
              <a:buClr>
                <a:srgbClr val="0D0D0D"/>
              </a:buClr>
              <a:buSzPts val="2400"/>
              <a:buNone/>
            </a:pPr>
            <a:r>
              <a:rPr lang="en-US" b="1">
                <a:solidFill>
                  <a:srgbClr val="0D0D0D"/>
                </a:solidFill>
                <a:highlight>
                  <a:srgbClr val="FFFFFF"/>
                </a:highlight>
              </a:rPr>
              <a:t>Las alianzas comunitarias son una herramienta clave para crear iniciativas socialmente responsables y efectivas que beneficien tanto a las comunidades locales como a los socios de diversos sectores.</a:t>
            </a:r>
            <a:endParaRPr b="1">
              <a:solidFill>
                <a:srgbClr val="0D0D0D"/>
              </a:solidFill>
              <a:highlight>
                <a:srgbClr val="FFFFFF"/>
              </a:highlight>
            </a:endParaRPr>
          </a:p>
          <a:p>
            <a:pPr marL="228600" lvl="0" indent="-228600" algn="just" rtl="0">
              <a:lnSpc>
                <a:spcPct val="103333"/>
              </a:lnSpc>
              <a:spcBef>
                <a:spcPts val="0"/>
              </a:spcBef>
              <a:spcAft>
                <a:spcPts val="0"/>
              </a:spcAft>
              <a:buClr>
                <a:srgbClr val="595959"/>
              </a:buClr>
              <a:buSzPts val="2400"/>
              <a:buNone/>
            </a:pPr>
            <a:endParaRPr b="0" i="0">
              <a:solidFill>
                <a:srgbClr val="0D0D0D"/>
              </a:solidFill>
              <a:highlight>
                <a:srgbClr val="FFFFFF"/>
              </a:highlight>
            </a:endParaRPr>
          </a:p>
          <a:p>
            <a:pPr marL="228600" lvl="0" indent="-228600" algn="l" rtl="0">
              <a:lnSpc>
                <a:spcPct val="103333"/>
              </a:lnSpc>
              <a:spcBef>
                <a:spcPts val="0"/>
              </a:spcBef>
              <a:spcAft>
                <a:spcPts val="0"/>
              </a:spcAft>
              <a:buClr>
                <a:srgbClr val="0D0D0D"/>
              </a:buClr>
              <a:buSzPts val="2400"/>
              <a:buNone/>
            </a:pPr>
            <a:r>
              <a:rPr lang="en-US">
                <a:solidFill>
                  <a:srgbClr val="0D0D0D"/>
                </a:solidFill>
                <a:highlight>
                  <a:srgbClr val="FFFFFF"/>
                </a:highlight>
              </a:rPr>
              <a:t>Los elementos clave de la definición de asociaciones comunitarias incluyen:</a:t>
            </a:r>
            <a:endParaRPr b="0" i="0">
              <a:solidFill>
                <a:srgbClr val="0D0D0D"/>
              </a:solidFill>
              <a:highlight>
                <a:srgbClr val="FFFFFF"/>
              </a:highlight>
            </a:endParaRPr>
          </a:p>
          <a:p>
            <a:pPr marL="457200" lvl="0" indent="-381000" algn="l" rtl="0">
              <a:spcBef>
                <a:spcPts val="0"/>
              </a:spcBef>
              <a:spcAft>
                <a:spcPts val="0"/>
              </a:spcAft>
              <a:buClr>
                <a:srgbClr val="0D0D0D"/>
              </a:buClr>
              <a:buSzPts val="2400"/>
              <a:buFont typeface="Noto Sans Symbols"/>
              <a:buChar char="⮚"/>
            </a:pPr>
            <a:r>
              <a:rPr lang="en-US">
                <a:solidFill>
                  <a:srgbClr val="0D0D0D"/>
                </a:solidFill>
                <a:highlight>
                  <a:srgbClr val="FFFFFF"/>
                </a:highlight>
              </a:rPr>
              <a:t>Colaboración y participación de diversos socios comunitarios.</a:t>
            </a:r>
            <a:endParaRPr>
              <a:solidFill>
                <a:srgbClr val="0D0D0D"/>
              </a:solidFill>
              <a:highlight>
                <a:srgbClr val="FFFFFF"/>
              </a:highlight>
            </a:endParaRPr>
          </a:p>
          <a:p>
            <a:pPr marL="457200" lvl="0" indent="-381000" algn="l" rtl="0">
              <a:spcBef>
                <a:spcPts val="0"/>
              </a:spcBef>
              <a:spcAft>
                <a:spcPts val="0"/>
              </a:spcAft>
              <a:buClr>
                <a:srgbClr val="0D0D0D"/>
              </a:buClr>
              <a:buSzPts val="2400"/>
              <a:buFont typeface="Noto Sans Symbols"/>
              <a:buChar char="⮚"/>
            </a:pPr>
            <a:r>
              <a:rPr lang="en-US">
                <a:solidFill>
                  <a:srgbClr val="0D0D0D"/>
                </a:solidFill>
                <a:highlight>
                  <a:srgbClr val="FFFFFF"/>
                </a:highlight>
              </a:rPr>
              <a:t>Establecer conjuntamente objetivos y estrategias de acción.</a:t>
            </a:r>
            <a:endParaRPr>
              <a:solidFill>
                <a:srgbClr val="0D0D0D"/>
              </a:solidFill>
              <a:highlight>
                <a:srgbClr val="FFFFFF"/>
              </a:highlight>
            </a:endParaRPr>
          </a:p>
          <a:p>
            <a:pPr marL="457200" lvl="0" indent="-381000" algn="l" rtl="0">
              <a:spcBef>
                <a:spcPts val="0"/>
              </a:spcBef>
              <a:spcAft>
                <a:spcPts val="0"/>
              </a:spcAft>
              <a:buClr>
                <a:srgbClr val="0D0D0D"/>
              </a:buClr>
              <a:buSzPts val="2400"/>
              <a:buFont typeface="Noto Sans Symbols"/>
              <a:buChar char="⮚"/>
            </a:pPr>
            <a:r>
              <a:rPr lang="en-US">
                <a:solidFill>
                  <a:srgbClr val="0D0D0D"/>
                </a:solidFill>
                <a:highlight>
                  <a:srgbClr val="FFFFFF"/>
                </a:highlight>
              </a:rPr>
              <a:t>Compartir recursos, conocimientos y experiencias.</a:t>
            </a:r>
            <a:endParaRPr>
              <a:solidFill>
                <a:srgbClr val="0D0D0D"/>
              </a:solidFill>
              <a:highlight>
                <a:srgbClr val="FFFFFF"/>
              </a:highlight>
            </a:endParaRPr>
          </a:p>
          <a:p>
            <a:pPr marL="457200" lvl="0" indent="-381000" algn="l" rtl="0">
              <a:spcBef>
                <a:spcPts val="0"/>
              </a:spcBef>
              <a:spcAft>
                <a:spcPts val="0"/>
              </a:spcAft>
              <a:buClr>
                <a:srgbClr val="0D0D0D"/>
              </a:buClr>
              <a:buSzPts val="2400"/>
              <a:buFont typeface="Noto Sans Symbols"/>
              <a:buChar char="⮚"/>
            </a:pPr>
            <a:r>
              <a:rPr lang="en-US">
                <a:solidFill>
                  <a:srgbClr val="0D0D0D"/>
                </a:solidFill>
                <a:highlight>
                  <a:srgbClr val="FFFFFF"/>
                </a:highlight>
              </a:rPr>
              <a:t>Compartir la responsabilidad de lograr resultados y monitorear los avances.</a:t>
            </a:r>
            <a:endParaRPr>
              <a:solidFill>
                <a:srgbClr val="0D0D0D"/>
              </a:solidFill>
              <a:highlight>
                <a:srgbClr val="FFFFFF"/>
              </a:highlight>
            </a:endParaRPr>
          </a:p>
          <a:p>
            <a:pPr marL="457200" lvl="0" indent="-381000" algn="l" rtl="0">
              <a:spcBef>
                <a:spcPts val="0"/>
              </a:spcBef>
              <a:spcAft>
                <a:spcPts val="0"/>
              </a:spcAft>
              <a:buClr>
                <a:srgbClr val="0D0D0D"/>
              </a:buClr>
              <a:buSzPts val="2400"/>
              <a:buFont typeface="Noto Sans Symbols"/>
              <a:buChar char="⮚"/>
            </a:pPr>
            <a:r>
              <a:rPr lang="en-US">
                <a:solidFill>
                  <a:srgbClr val="0D0D0D"/>
                </a:solidFill>
                <a:highlight>
                  <a:srgbClr val="FFFFFF"/>
                </a:highlight>
              </a:rPr>
              <a:t>Construir relaciones duraderas basadas en la confianza y el entendimiento mutuo.</a:t>
            </a:r>
            <a:endParaRPr>
              <a:solidFill>
                <a:srgbClr val="0D0D0D"/>
              </a:solidFill>
              <a:highlight>
                <a:srgbClr val="FFFFFF"/>
              </a:highlight>
            </a:endParaRPr>
          </a:p>
          <a:p>
            <a:pPr marL="457200" lvl="0" indent="0" algn="l" rtl="0">
              <a:lnSpc>
                <a:spcPct val="103333"/>
              </a:lnSpc>
              <a:spcBef>
                <a:spcPts val="0"/>
              </a:spcBef>
              <a:spcAft>
                <a:spcPts val="0"/>
              </a:spcAft>
              <a:buNone/>
            </a:pPr>
            <a:endParaRPr>
              <a:solidFill>
                <a:srgbClr val="0D0D0D"/>
              </a:solidFill>
              <a:highlight>
                <a:srgbClr val="FFFFFF"/>
              </a:highlight>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sp>
        <p:nvSpPr>
          <p:cNvPr id="285" name="Google Shape;285;p8"/>
          <p:cNvSpPr txBox="1">
            <a:spLocks noGrp="1"/>
          </p:cNvSpPr>
          <p:nvPr>
            <p:ph type="body" idx="1"/>
          </p:nvPr>
        </p:nvSpPr>
        <p:spPr>
          <a:xfrm>
            <a:off x="904875" y="734100"/>
            <a:ext cx="10485900" cy="690000"/>
          </a:xfrm>
          <a:prstGeom prst="rect">
            <a:avLst/>
          </a:prstGeom>
          <a:noFill/>
          <a:ln>
            <a:noFill/>
          </a:ln>
        </p:spPr>
        <p:txBody>
          <a:bodyPr spcFirstLastPara="1" wrap="square" lIns="91425" tIns="45700" rIns="91425" bIns="45700" anchor="t" anchorCtr="0">
            <a:noAutofit/>
          </a:bodyPr>
          <a:lstStyle/>
          <a:p>
            <a:pPr marL="0" lvl="0" indent="0" algn="l" rtl="0">
              <a:lnSpc>
                <a:spcPct val="90000"/>
              </a:lnSpc>
              <a:spcBef>
                <a:spcPts val="0"/>
              </a:spcBef>
              <a:spcAft>
                <a:spcPts val="0"/>
              </a:spcAft>
              <a:buClr>
                <a:srgbClr val="73B64B"/>
              </a:buClr>
              <a:buSzPts val="3600"/>
              <a:buNone/>
            </a:pPr>
            <a:r>
              <a:rPr lang="en-US"/>
              <a:t>Orígenes de la definición de “Alianza Comunitaria”</a:t>
            </a:r>
            <a:endParaRPr/>
          </a:p>
        </p:txBody>
      </p:sp>
      <p:sp>
        <p:nvSpPr>
          <p:cNvPr id="286" name="Google Shape;286;p8"/>
          <p:cNvSpPr txBox="1">
            <a:spLocks noGrp="1"/>
          </p:cNvSpPr>
          <p:nvPr>
            <p:ph type="body" idx="2"/>
          </p:nvPr>
        </p:nvSpPr>
        <p:spPr>
          <a:xfrm>
            <a:off x="904875" y="1615576"/>
            <a:ext cx="10053000" cy="4461600"/>
          </a:xfrm>
          <a:prstGeom prst="rect">
            <a:avLst/>
          </a:prstGeom>
          <a:noFill/>
          <a:ln>
            <a:noFill/>
          </a:ln>
        </p:spPr>
        <p:txBody>
          <a:bodyPr spcFirstLastPara="1" wrap="square" lIns="91425" tIns="45700" rIns="91425" bIns="45700" anchor="t" anchorCtr="0">
            <a:noAutofit/>
          </a:bodyPr>
          <a:lstStyle/>
          <a:p>
            <a:pPr marL="0" lvl="0" indent="0" algn="just" rtl="0">
              <a:spcBef>
                <a:spcPts val="0"/>
              </a:spcBef>
              <a:spcAft>
                <a:spcPts val="0"/>
              </a:spcAft>
              <a:buNone/>
            </a:pPr>
            <a:r>
              <a:rPr lang="en-US">
                <a:solidFill>
                  <a:srgbClr val="000000"/>
                </a:solidFill>
              </a:rPr>
              <a:t>Los orígenes de las alianzas comunitarias se remontan al desarrollo del concepto de RSE en la segunda mitad del siglo XX. En ese momento, las empresas comenzaron a reconocer su papel no solo hacia los accionistas, sino también hacia las comunidades locales, los empleados, los clientes y otras partes interesadas. Las alianzas con las comunidades se convirtieron en una herramienta para implementar la RSE a través del compromiso con la sociedad y el medio ambiente.</a:t>
            </a:r>
            <a:endParaRPr>
              <a:solidFill>
                <a:srgbClr val="000000"/>
              </a:solidFill>
            </a:endParaRPr>
          </a:p>
          <a:p>
            <a:pPr marL="0" lvl="0" indent="0" algn="just" rtl="0">
              <a:spcBef>
                <a:spcPts val="0"/>
              </a:spcBef>
              <a:spcAft>
                <a:spcPts val="0"/>
              </a:spcAft>
              <a:buNone/>
            </a:pPr>
            <a:endParaRPr>
              <a:solidFill>
                <a:srgbClr val="000000"/>
              </a:solidFill>
            </a:endParaRPr>
          </a:p>
          <a:p>
            <a:pPr marL="0" lvl="0" indent="0" algn="just" rtl="0">
              <a:spcBef>
                <a:spcPts val="0"/>
              </a:spcBef>
              <a:spcAft>
                <a:spcPts val="0"/>
              </a:spcAft>
              <a:buNone/>
            </a:pPr>
            <a:r>
              <a:rPr lang="en-US">
                <a:solidFill>
                  <a:srgbClr val="000000"/>
                </a:solidFill>
              </a:rPr>
              <a:t>Con el desarrollo de la idea del desarrollo sostenible en los años 1980 y 1990, la creciente conciencia ambiental y social planteó nuevos desafíos para las empresas. Las alianzas con las comunidades locales comenzaron a verse como un elemento clave del desarrollo económico, social y ambiental armonioso.</a:t>
            </a:r>
            <a:endParaRPr>
              <a:solidFill>
                <a:srgbClr val="000000"/>
              </a:solidFill>
            </a:endParaRPr>
          </a:p>
          <a:p>
            <a:pPr marL="0" lvl="0" indent="0" algn="just" rtl="0">
              <a:lnSpc>
                <a:spcPct val="103333"/>
              </a:lnSpc>
              <a:spcBef>
                <a:spcPts val="0"/>
              </a:spcBef>
              <a:spcAft>
                <a:spcPts val="0"/>
              </a:spcAft>
              <a:buClr>
                <a:srgbClr val="000000"/>
              </a:buClr>
              <a:buSzPts val="2400"/>
              <a:buNone/>
            </a:pPr>
            <a:endParaRPr>
              <a:solidFill>
                <a:srgbClr val="000000"/>
              </a:solidFill>
            </a:endParaRPr>
          </a:p>
          <a:p>
            <a:pPr marL="228600" lvl="0" indent="-228600" algn="l" rtl="0">
              <a:lnSpc>
                <a:spcPct val="103333"/>
              </a:lnSpc>
              <a:spcBef>
                <a:spcPts val="0"/>
              </a:spcBef>
              <a:spcAft>
                <a:spcPts val="0"/>
              </a:spcAft>
              <a:buClr>
                <a:srgbClr val="595959"/>
              </a:buClr>
              <a:buSzPts val="2400"/>
              <a:buNone/>
            </a:pPr>
            <a:endParaRPr/>
          </a:p>
          <a:p>
            <a:pPr marL="228600" lvl="0" indent="-228600" algn="l" rtl="0">
              <a:lnSpc>
                <a:spcPct val="103333"/>
              </a:lnSpc>
              <a:spcBef>
                <a:spcPts val="0"/>
              </a:spcBef>
              <a:spcAft>
                <a:spcPts val="0"/>
              </a:spcAft>
              <a:buClr>
                <a:srgbClr val="595959"/>
              </a:buClr>
              <a:buSzPts val="2400"/>
              <a:buNone/>
            </a:pPr>
            <a:endParaRPr/>
          </a:p>
        </p:txBody>
      </p:sp>
    </p:spTree>
  </p:cSld>
  <p:clrMapOvr>
    <a:masterClrMapping/>
  </p:clrMapOvr>
</p:sld>
</file>

<file path=ppt/theme/theme1.xml><?xml version="1.0" encoding="utf-8"?>
<a:theme xmlns:a="http://schemas.openxmlformats.org/drawingml/2006/main" name="Office Theme">
  <a:themeElements>
    <a:clrScheme name="Bia Innovation Campus - Colours">
      <a:dk1>
        <a:srgbClr val="086D6E"/>
      </a:dk1>
      <a:lt1>
        <a:srgbClr val="FFFFFF"/>
      </a:lt1>
      <a:dk2>
        <a:srgbClr val="FFFFFF"/>
      </a:dk2>
      <a:lt2>
        <a:srgbClr val="FFFFFF"/>
      </a:lt2>
      <a:accent1>
        <a:srgbClr val="086D6E"/>
      </a:accent1>
      <a:accent2>
        <a:srgbClr val="0D9390"/>
      </a:accent2>
      <a:accent3>
        <a:srgbClr val="87A66E"/>
      </a:accent3>
      <a:accent4>
        <a:srgbClr val="ACC199"/>
      </a:accent4>
      <a:accent5>
        <a:srgbClr val="F0C049"/>
      </a:accent5>
      <a:accent6>
        <a:srgbClr val="EEE387"/>
      </a:accent6>
      <a:hlink>
        <a:srgbClr val="87A66E"/>
      </a:hlink>
      <a:folHlink>
        <a:srgbClr val="87A66E"/>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2496</Words>
  <Application>Microsoft Office PowerPoint</Application>
  <PresentationFormat>Widescreen</PresentationFormat>
  <Paragraphs>248</Paragraphs>
  <Slides>40</Slides>
  <Notes>40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40</vt:i4>
      </vt:variant>
    </vt:vector>
  </HeadingPairs>
  <TitlesOfParts>
    <vt:vector size="47" baseType="lpstr">
      <vt:lpstr>Montserrat Light</vt:lpstr>
      <vt:lpstr>Montserrat</vt:lpstr>
      <vt:lpstr>Calibri</vt:lpstr>
      <vt:lpstr>Aptos</vt:lpstr>
      <vt:lpstr>Arial</vt:lpstr>
      <vt:lpstr>Noto Sans Symbols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Gillian Keane</dc:creator>
  <cp:lastModifiedBy>GV Vadivan</cp:lastModifiedBy>
  <cp:revision>2</cp:revision>
  <dcterms:created xsi:type="dcterms:W3CDTF">2020-10-14T13:32:04Z</dcterms:created>
  <dcterms:modified xsi:type="dcterms:W3CDTF">2025-11-17T12:53:42Z</dcterms:modified>
</cp:coreProperties>
</file>