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1" r:id="rId25"/>
    <p:sldId id="282" r:id="rId26"/>
    <p:sldId id="283" r:id="rId27"/>
    <p:sldId id="284" r:id="rId28"/>
    <p:sldId id="285" r:id="rId29"/>
    <p:sldId id="286" r:id="rId30"/>
    <p:sldId id="287" r:id="rId31"/>
    <p:sldId id="289" r:id="rId32"/>
    <p:sldId id="290" r:id="rId33"/>
    <p:sldId id="291" r:id="rId34"/>
    <p:sldId id="292" r:id="rId35"/>
    <p:sldId id="293" r:id="rId36"/>
    <p:sldId id="294" r:id="rId37"/>
    <p:sldId id="295" r:id="rId38"/>
    <p:sldId id="296" r:id="rId39"/>
    <p:sldId id="297" r:id="rId40"/>
    <p:sldId id="298" r:id="rId41"/>
  </p:sldIdLst>
  <p:sldSz cx="12192000" cy="6858000"/>
  <p:notesSz cx="6858000" cy="9144000"/>
  <p:embeddedFontLst>
    <p:embeddedFont>
      <p:font typeface="Montserrat" panose="00000500000000000000" pitchFamily="2" charset="0"/>
      <p:regular r:id="rId43"/>
      <p:bold r:id="rId44"/>
      <p:italic r:id="rId45"/>
      <p:boldItalic r:id="rId46"/>
    </p:embeddedFont>
    <p:embeddedFont>
      <p:font typeface="Montserrat Light" panose="00000400000000000000" pitchFamily="2" charset="0"/>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7" roundtripDataSignature="AMtx7mhTMxVgVVEB9G6fH2q7QO6PuoxUk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23CEAB7-7CA5-4EC3-911D-AD4482BAE8AA}">
  <a:tblStyle styleId="{523CEAB7-7CA5-4EC3-911D-AD4482BAE8AA}"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104" y="2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custSel delSld modSld">
      <pc:chgData name="GV Vadivan" userId="7c1f3fdc556de7c5" providerId="LiveId" clId="{8D0BCD1F-A3D6-4EA0-BA6B-124C712E6D9B}" dt="2025-11-17T12:53:38.258" v="36" actId="478"/>
      <pc:docMkLst>
        <pc:docMk/>
      </pc:docMkLst>
      <pc:sldChg chg="addSp delSp modSp mod">
        <pc:chgData name="GV Vadivan" userId="7c1f3fdc556de7c5" providerId="LiveId" clId="{8D0BCD1F-A3D6-4EA0-BA6B-124C712E6D9B}" dt="2025-11-17T12:52:58.966" v="24" actId="14100"/>
        <pc:sldMkLst>
          <pc:docMk/>
          <pc:sldMk cId="0" sldId="257"/>
        </pc:sldMkLst>
        <pc:spChg chg="add del mod">
          <ac:chgData name="GV Vadivan" userId="7c1f3fdc556de7c5" providerId="LiveId" clId="{8D0BCD1F-A3D6-4EA0-BA6B-124C712E6D9B}" dt="2025-11-17T12:51:43.909" v="1" actId="478"/>
          <ac:spMkLst>
            <pc:docMk/>
            <pc:sldMk cId="0" sldId="257"/>
            <ac:spMk id="3" creationId="{B8AA7561-A23B-153E-A6CA-6A2B872F0C88}"/>
          </ac:spMkLst>
        </pc:spChg>
        <pc:spChg chg="mod">
          <ac:chgData name="GV Vadivan" userId="7c1f3fdc556de7c5" providerId="LiveId" clId="{8D0BCD1F-A3D6-4EA0-BA6B-124C712E6D9B}" dt="2025-11-17T12:52:58.966" v="24" actId="14100"/>
          <ac:spMkLst>
            <pc:docMk/>
            <pc:sldMk cId="0" sldId="257"/>
            <ac:spMk id="219" creationId="{00000000-0000-0000-0000-000000000000}"/>
          </ac:spMkLst>
        </pc:spChg>
        <pc:picChg chg="del">
          <ac:chgData name="GV Vadivan" userId="7c1f3fdc556de7c5" providerId="LiveId" clId="{8D0BCD1F-A3D6-4EA0-BA6B-124C712E6D9B}" dt="2025-11-17T12:51:43.381" v="0" actId="478"/>
          <ac:picMkLst>
            <pc:docMk/>
            <pc:sldMk cId="0" sldId="257"/>
            <ac:picMk id="218" creationId="{00000000-0000-0000-0000-000000000000}"/>
          </ac:picMkLst>
        </pc:picChg>
      </pc:sldChg>
      <pc:sldChg chg="addSp delSp modSp mod">
        <pc:chgData name="GV Vadivan" userId="7c1f3fdc556de7c5" providerId="LiveId" clId="{8D0BCD1F-A3D6-4EA0-BA6B-124C712E6D9B}" dt="2025-11-17T12:51:47.783" v="3" actId="478"/>
        <pc:sldMkLst>
          <pc:docMk/>
          <pc:sldMk cId="0" sldId="260"/>
        </pc:sldMkLst>
        <pc:spChg chg="add del mod">
          <ac:chgData name="GV Vadivan" userId="7c1f3fdc556de7c5" providerId="LiveId" clId="{8D0BCD1F-A3D6-4EA0-BA6B-124C712E6D9B}" dt="2025-11-17T12:51:47.783" v="3" actId="478"/>
          <ac:spMkLst>
            <pc:docMk/>
            <pc:sldMk cId="0" sldId="260"/>
            <ac:spMk id="3" creationId="{3972D04C-6FA4-9CE3-E990-CD2C07F1A4F2}"/>
          </ac:spMkLst>
        </pc:spChg>
        <pc:picChg chg="del">
          <ac:chgData name="GV Vadivan" userId="7c1f3fdc556de7c5" providerId="LiveId" clId="{8D0BCD1F-A3D6-4EA0-BA6B-124C712E6D9B}" dt="2025-11-17T12:51:47.240" v="2" actId="478"/>
          <ac:picMkLst>
            <pc:docMk/>
            <pc:sldMk cId="0" sldId="260"/>
            <ac:picMk id="251" creationId="{00000000-0000-0000-0000-000000000000}"/>
          </ac:picMkLst>
        </pc:picChg>
      </pc:sldChg>
      <pc:sldChg chg="addSp delSp modSp mod">
        <pc:chgData name="GV Vadivan" userId="7c1f3fdc556de7c5" providerId="LiveId" clId="{8D0BCD1F-A3D6-4EA0-BA6B-124C712E6D9B}" dt="2025-11-17T12:51:49.785" v="5" actId="478"/>
        <pc:sldMkLst>
          <pc:docMk/>
          <pc:sldMk cId="0" sldId="261"/>
        </pc:sldMkLst>
        <pc:spChg chg="add del mod">
          <ac:chgData name="GV Vadivan" userId="7c1f3fdc556de7c5" providerId="LiveId" clId="{8D0BCD1F-A3D6-4EA0-BA6B-124C712E6D9B}" dt="2025-11-17T12:51:49.785" v="5" actId="478"/>
          <ac:spMkLst>
            <pc:docMk/>
            <pc:sldMk cId="0" sldId="261"/>
            <ac:spMk id="3" creationId="{92EB68AE-031E-E97E-2473-1429B29855D1}"/>
          </ac:spMkLst>
        </pc:spChg>
        <pc:picChg chg="del">
          <ac:chgData name="GV Vadivan" userId="7c1f3fdc556de7c5" providerId="LiveId" clId="{8D0BCD1F-A3D6-4EA0-BA6B-124C712E6D9B}" dt="2025-11-17T12:51:49.052" v="4" actId="478"/>
          <ac:picMkLst>
            <pc:docMk/>
            <pc:sldMk cId="0" sldId="261"/>
            <ac:picMk id="268" creationId="{00000000-0000-0000-0000-000000000000}"/>
          </ac:picMkLst>
        </pc:picChg>
      </pc:sldChg>
      <pc:sldChg chg="delSp modSp mod modClrScheme chgLayout">
        <pc:chgData name="GV Vadivan" userId="7c1f3fdc556de7c5" providerId="LiveId" clId="{8D0BCD1F-A3D6-4EA0-BA6B-124C712E6D9B}" dt="2025-11-17T12:53:16.865" v="26" actId="478"/>
        <pc:sldMkLst>
          <pc:docMk/>
          <pc:sldMk cId="0" sldId="265"/>
        </pc:sldMkLst>
        <pc:spChg chg="mod ord">
          <ac:chgData name="GV Vadivan" userId="7c1f3fdc556de7c5" providerId="LiveId" clId="{8D0BCD1F-A3D6-4EA0-BA6B-124C712E6D9B}" dt="2025-11-17T12:53:15.516" v="25" actId="700"/>
          <ac:spMkLst>
            <pc:docMk/>
            <pc:sldMk cId="0" sldId="265"/>
            <ac:spMk id="292" creationId="{00000000-0000-0000-0000-000000000000}"/>
          </ac:spMkLst>
        </pc:spChg>
        <pc:spChg chg="mod ord">
          <ac:chgData name="GV Vadivan" userId="7c1f3fdc556de7c5" providerId="LiveId" clId="{8D0BCD1F-A3D6-4EA0-BA6B-124C712E6D9B}" dt="2025-11-17T12:53:15.516" v="25" actId="700"/>
          <ac:spMkLst>
            <pc:docMk/>
            <pc:sldMk cId="0" sldId="265"/>
            <ac:spMk id="293" creationId="{00000000-0000-0000-0000-000000000000}"/>
          </ac:spMkLst>
        </pc:spChg>
        <pc:picChg chg="del mod ord">
          <ac:chgData name="GV Vadivan" userId="7c1f3fdc556de7c5" providerId="LiveId" clId="{8D0BCD1F-A3D6-4EA0-BA6B-124C712E6D9B}" dt="2025-11-17T12:53:16.865" v="26" actId="478"/>
          <ac:picMkLst>
            <pc:docMk/>
            <pc:sldMk cId="0" sldId="265"/>
            <ac:picMk id="295" creationId="{00000000-0000-0000-0000-000000000000}"/>
          </ac:picMkLst>
        </pc:picChg>
      </pc:sldChg>
      <pc:sldChg chg="del">
        <pc:chgData name="GV Vadivan" userId="7c1f3fdc556de7c5" providerId="LiveId" clId="{8D0BCD1F-A3D6-4EA0-BA6B-124C712E6D9B}" dt="2025-11-17T12:51:54.596" v="6" actId="47"/>
        <pc:sldMkLst>
          <pc:docMk/>
          <pc:sldMk cId="0" sldId="266"/>
        </pc:sldMkLst>
      </pc:sldChg>
      <pc:sldChg chg="addSp delSp modSp mod">
        <pc:chgData name="GV Vadivan" userId="7c1f3fdc556de7c5" providerId="LiveId" clId="{8D0BCD1F-A3D6-4EA0-BA6B-124C712E6D9B}" dt="2025-11-17T12:51:56.342" v="8" actId="478"/>
        <pc:sldMkLst>
          <pc:docMk/>
          <pc:sldMk cId="0" sldId="267"/>
        </pc:sldMkLst>
        <pc:spChg chg="add del mod">
          <ac:chgData name="GV Vadivan" userId="7c1f3fdc556de7c5" providerId="LiveId" clId="{8D0BCD1F-A3D6-4EA0-BA6B-124C712E6D9B}" dt="2025-11-17T12:51:56.342" v="8" actId="478"/>
          <ac:spMkLst>
            <pc:docMk/>
            <pc:sldMk cId="0" sldId="267"/>
            <ac:spMk id="3" creationId="{E17FF72A-6CCF-34C7-B12E-B72B0012B6BF}"/>
          </ac:spMkLst>
        </pc:spChg>
        <pc:picChg chg="del">
          <ac:chgData name="GV Vadivan" userId="7c1f3fdc556de7c5" providerId="LiveId" clId="{8D0BCD1F-A3D6-4EA0-BA6B-124C712E6D9B}" dt="2025-11-17T12:51:55.733" v="7" actId="478"/>
          <ac:picMkLst>
            <pc:docMk/>
            <pc:sldMk cId="0" sldId="267"/>
            <ac:picMk id="308" creationId="{00000000-0000-0000-0000-000000000000}"/>
          </ac:picMkLst>
        </pc:picChg>
      </pc:sldChg>
      <pc:sldChg chg="addSp delSp modSp mod">
        <pc:chgData name="GV Vadivan" userId="7c1f3fdc556de7c5" providerId="LiveId" clId="{8D0BCD1F-A3D6-4EA0-BA6B-124C712E6D9B}" dt="2025-11-17T12:51:59.497" v="10" actId="478"/>
        <pc:sldMkLst>
          <pc:docMk/>
          <pc:sldMk cId="0" sldId="268"/>
        </pc:sldMkLst>
        <pc:spChg chg="add del mod">
          <ac:chgData name="GV Vadivan" userId="7c1f3fdc556de7c5" providerId="LiveId" clId="{8D0BCD1F-A3D6-4EA0-BA6B-124C712E6D9B}" dt="2025-11-17T12:51:59.497" v="10" actId="478"/>
          <ac:spMkLst>
            <pc:docMk/>
            <pc:sldMk cId="0" sldId="268"/>
            <ac:spMk id="3" creationId="{093A0427-5E22-B3CB-D65E-AF71B6B656AD}"/>
          </ac:spMkLst>
        </pc:spChg>
        <pc:picChg chg="del">
          <ac:chgData name="GV Vadivan" userId="7c1f3fdc556de7c5" providerId="LiveId" clId="{8D0BCD1F-A3D6-4EA0-BA6B-124C712E6D9B}" dt="2025-11-17T12:51:58.970" v="9" actId="478"/>
          <ac:picMkLst>
            <pc:docMk/>
            <pc:sldMk cId="0" sldId="268"/>
            <ac:picMk id="334" creationId="{00000000-0000-0000-0000-000000000000}"/>
          </ac:picMkLst>
        </pc:picChg>
      </pc:sldChg>
      <pc:sldChg chg="delSp modSp mod modClrScheme chgLayout">
        <pc:chgData name="GV Vadivan" userId="7c1f3fdc556de7c5" providerId="LiveId" clId="{8D0BCD1F-A3D6-4EA0-BA6B-124C712E6D9B}" dt="2025-11-17T12:53:24.417" v="28" actId="478"/>
        <pc:sldMkLst>
          <pc:docMk/>
          <pc:sldMk cId="0" sldId="275"/>
        </pc:sldMkLst>
        <pc:spChg chg="mod ord">
          <ac:chgData name="GV Vadivan" userId="7c1f3fdc556de7c5" providerId="LiveId" clId="{8D0BCD1F-A3D6-4EA0-BA6B-124C712E6D9B}" dt="2025-11-17T12:53:23.442" v="27" actId="700"/>
          <ac:spMkLst>
            <pc:docMk/>
            <pc:sldMk cId="0" sldId="275"/>
            <ac:spMk id="376" creationId="{00000000-0000-0000-0000-000000000000}"/>
          </ac:spMkLst>
        </pc:spChg>
        <pc:spChg chg="mod ord">
          <ac:chgData name="GV Vadivan" userId="7c1f3fdc556de7c5" providerId="LiveId" clId="{8D0BCD1F-A3D6-4EA0-BA6B-124C712E6D9B}" dt="2025-11-17T12:53:23.442" v="27" actId="700"/>
          <ac:spMkLst>
            <pc:docMk/>
            <pc:sldMk cId="0" sldId="275"/>
            <ac:spMk id="377" creationId="{00000000-0000-0000-0000-000000000000}"/>
          </ac:spMkLst>
        </pc:spChg>
        <pc:picChg chg="del mod ord">
          <ac:chgData name="GV Vadivan" userId="7c1f3fdc556de7c5" providerId="LiveId" clId="{8D0BCD1F-A3D6-4EA0-BA6B-124C712E6D9B}" dt="2025-11-17T12:53:24.417" v="28" actId="478"/>
          <ac:picMkLst>
            <pc:docMk/>
            <pc:sldMk cId="0" sldId="275"/>
            <ac:picMk id="379" creationId="{00000000-0000-0000-0000-000000000000}"/>
          </ac:picMkLst>
        </pc:picChg>
      </pc:sldChg>
      <pc:sldChg chg="delSp modSp mod modClrScheme chgLayout">
        <pc:chgData name="GV Vadivan" userId="7c1f3fdc556de7c5" providerId="LiveId" clId="{8D0BCD1F-A3D6-4EA0-BA6B-124C712E6D9B}" dt="2025-11-17T12:53:28.010" v="30" actId="478"/>
        <pc:sldMkLst>
          <pc:docMk/>
          <pc:sldMk cId="0" sldId="276"/>
        </pc:sldMkLst>
        <pc:spChg chg="mod ord">
          <ac:chgData name="GV Vadivan" userId="7c1f3fdc556de7c5" providerId="LiveId" clId="{8D0BCD1F-A3D6-4EA0-BA6B-124C712E6D9B}" dt="2025-11-17T12:53:26.903" v="29" actId="700"/>
          <ac:spMkLst>
            <pc:docMk/>
            <pc:sldMk cId="0" sldId="276"/>
            <ac:spMk id="384" creationId="{00000000-0000-0000-0000-000000000000}"/>
          </ac:spMkLst>
        </pc:spChg>
        <pc:spChg chg="mod ord">
          <ac:chgData name="GV Vadivan" userId="7c1f3fdc556de7c5" providerId="LiveId" clId="{8D0BCD1F-A3D6-4EA0-BA6B-124C712E6D9B}" dt="2025-11-17T12:53:26.903" v="29" actId="700"/>
          <ac:spMkLst>
            <pc:docMk/>
            <pc:sldMk cId="0" sldId="276"/>
            <ac:spMk id="386" creationId="{00000000-0000-0000-0000-000000000000}"/>
          </ac:spMkLst>
        </pc:spChg>
        <pc:picChg chg="del mod ord">
          <ac:chgData name="GV Vadivan" userId="7c1f3fdc556de7c5" providerId="LiveId" clId="{8D0BCD1F-A3D6-4EA0-BA6B-124C712E6D9B}" dt="2025-11-17T12:53:28.010" v="30" actId="478"/>
          <ac:picMkLst>
            <pc:docMk/>
            <pc:sldMk cId="0" sldId="276"/>
            <ac:picMk id="385" creationId="{00000000-0000-0000-0000-000000000000}"/>
          </ac:picMkLst>
        </pc:picChg>
      </pc:sldChg>
      <pc:sldChg chg="delSp modSp mod modClrScheme chgLayout">
        <pc:chgData name="GV Vadivan" userId="7c1f3fdc556de7c5" providerId="LiveId" clId="{8D0BCD1F-A3D6-4EA0-BA6B-124C712E6D9B}" dt="2025-11-17T12:53:31.262" v="32" actId="478"/>
        <pc:sldMkLst>
          <pc:docMk/>
          <pc:sldMk cId="0" sldId="277"/>
        </pc:sldMkLst>
        <pc:spChg chg="mod ord">
          <ac:chgData name="GV Vadivan" userId="7c1f3fdc556de7c5" providerId="LiveId" clId="{8D0BCD1F-A3D6-4EA0-BA6B-124C712E6D9B}" dt="2025-11-17T12:53:30.532" v="31" actId="700"/>
          <ac:spMkLst>
            <pc:docMk/>
            <pc:sldMk cId="0" sldId="277"/>
            <ac:spMk id="391" creationId="{00000000-0000-0000-0000-000000000000}"/>
          </ac:spMkLst>
        </pc:spChg>
        <pc:spChg chg="mod ord">
          <ac:chgData name="GV Vadivan" userId="7c1f3fdc556de7c5" providerId="LiveId" clId="{8D0BCD1F-A3D6-4EA0-BA6B-124C712E6D9B}" dt="2025-11-17T12:53:30.532" v="31" actId="700"/>
          <ac:spMkLst>
            <pc:docMk/>
            <pc:sldMk cId="0" sldId="277"/>
            <ac:spMk id="393" creationId="{00000000-0000-0000-0000-000000000000}"/>
          </ac:spMkLst>
        </pc:spChg>
        <pc:picChg chg="del mod ord">
          <ac:chgData name="GV Vadivan" userId="7c1f3fdc556de7c5" providerId="LiveId" clId="{8D0BCD1F-A3D6-4EA0-BA6B-124C712E6D9B}" dt="2025-11-17T12:53:31.262" v="32" actId="478"/>
          <ac:picMkLst>
            <pc:docMk/>
            <pc:sldMk cId="0" sldId="277"/>
            <ac:picMk id="392" creationId="{00000000-0000-0000-0000-000000000000}"/>
          </ac:picMkLst>
        </pc:picChg>
      </pc:sldChg>
      <pc:sldChg chg="delSp modSp mod modClrScheme chgLayout">
        <pc:chgData name="GV Vadivan" userId="7c1f3fdc556de7c5" providerId="LiveId" clId="{8D0BCD1F-A3D6-4EA0-BA6B-124C712E6D9B}" dt="2025-11-17T12:53:34.625" v="34" actId="478"/>
        <pc:sldMkLst>
          <pc:docMk/>
          <pc:sldMk cId="0" sldId="278"/>
        </pc:sldMkLst>
        <pc:spChg chg="mod ord">
          <ac:chgData name="GV Vadivan" userId="7c1f3fdc556de7c5" providerId="LiveId" clId="{8D0BCD1F-A3D6-4EA0-BA6B-124C712E6D9B}" dt="2025-11-17T12:53:33.967" v="33" actId="700"/>
          <ac:spMkLst>
            <pc:docMk/>
            <pc:sldMk cId="0" sldId="278"/>
            <ac:spMk id="398" creationId="{00000000-0000-0000-0000-000000000000}"/>
          </ac:spMkLst>
        </pc:spChg>
        <pc:spChg chg="mod ord">
          <ac:chgData name="GV Vadivan" userId="7c1f3fdc556de7c5" providerId="LiveId" clId="{8D0BCD1F-A3D6-4EA0-BA6B-124C712E6D9B}" dt="2025-11-17T12:53:33.967" v="33" actId="700"/>
          <ac:spMkLst>
            <pc:docMk/>
            <pc:sldMk cId="0" sldId="278"/>
            <ac:spMk id="400" creationId="{00000000-0000-0000-0000-000000000000}"/>
          </ac:spMkLst>
        </pc:spChg>
        <pc:picChg chg="del mod ord">
          <ac:chgData name="GV Vadivan" userId="7c1f3fdc556de7c5" providerId="LiveId" clId="{8D0BCD1F-A3D6-4EA0-BA6B-124C712E6D9B}" dt="2025-11-17T12:53:34.625" v="34" actId="478"/>
          <ac:picMkLst>
            <pc:docMk/>
            <pc:sldMk cId="0" sldId="278"/>
            <ac:picMk id="399" creationId="{00000000-0000-0000-0000-000000000000}"/>
          </ac:picMkLst>
        </pc:picChg>
      </pc:sldChg>
      <pc:sldChg chg="delSp modSp mod modClrScheme chgLayout">
        <pc:chgData name="GV Vadivan" userId="7c1f3fdc556de7c5" providerId="LiveId" clId="{8D0BCD1F-A3D6-4EA0-BA6B-124C712E6D9B}" dt="2025-11-17T12:53:38.258" v="36" actId="478"/>
        <pc:sldMkLst>
          <pc:docMk/>
          <pc:sldMk cId="0" sldId="279"/>
        </pc:sldMkLst>
        <pc:spChg chg="mod ord">
          <ac:chgData name="GV Vadivan" userId="7c1f3fdc556de7c5" providerId="LiveId" clId="{8D0BCD1F-A3D6-4EA0-BA6B-124C712E6D9B}" dt="2025-11-17T12:53:37.413" v="35" actId="700"/>
          <ac:spMkLst>
            <pc:docMk/>
            <pc:sldMk cId="0" sldId="279"/>
            <ac:spMk id="405" creationId="{00000000-0000-0000-0000-000000000000}"/>
          </ac:spMkLst>
        </pc:spChg>
        <pc:spChg chg="mod ord">
          <ac:chgData name="GV Vadivan" userId="7c1f3fdc556de7c5" providerId="LiveId" clId="{8D0BCD1F-A3D6-4EA0-BA6B-124C712E6D9B}" dt="2025-11-17T12:53:37.413" v="35" actId="700"/>
          <ac:spMkLst>
            <pc:docMk/>
            <pc:sldMk cId="0" sldId="279"/>
            <ac:spMk id="407" creationId="{00000000-0000-0000-0000-000000000000}"/>
          </ac:spMkLst>
        </pc:spChg>
        <pc:picChg chg="del mod ord">
          <ac:chgData name="GV Vadivan" userId="7c1f3fdc556de7c5" providerId="LiveId" clId="{8D0BCD1F-A3D6-4EA0-BA6B-124C712E6D9B}" dt="2025-11-17T12:53:38.258" v="36" actId="478"/>
          <ac:picMkLst>
            <pc:docMk/>
            <pc:sldMk cId="0" sldId="279"/>
            <ac:picMk id="406" creationId="{00000000-0000-0000-0000-000000000000}"/>
          </ac:picMkLst>
        </pc:picChg>
      </pc:sldChg>
      <pc:sldChg chg="del">
        <pc:chgData name="GV Vadivan" userId="7c1f3fdc556de7c5" providerId="LiveId" clId="{8D0BCD1F-A3D6-4EA0-BA6B-124C712E6D9B}" dt="2025-11-17T12:52:06.678" v="11" actId="47"/>
        <pc:sldMkLst>
          <pc:docMk/>
          <pc:sldMk cId="0" sldId="280"/>
        </pc:sldMkLst>
      </pc:sldChg>
      <pc:sldChg chg="addSp delSp modSp mod">
        <pc:chgData name="GV Vadivan" userId="7c1f3fdc556de7c5" providerId="LiveId" clId="{8D0BCD1F-A3D6-4EA0-BA6B-124C712E6D9B}" dt="2025-11-17T12:52:08.850" v="13" actId="478"/>
        <pc:sldMkLst>
          <pc:docMk/>
          <pc:sldMk cId="0" sldId="281"/>
        </pc:sldMkLst>
        <pc:spChg chg="add del mod">
          <ac:chgData name="GV Vadivan" userId="7c1f3fdc556de7c5" providerId="LiveId" clId="{8D0BCD1F-A3D6-4EA0-BA6B-124C712E6D9B}" dt="2025-11-17T12:52:08.850" v="13" actId="478"/>
          <ac:spMkLst>
            <pc:docMk/>
            <pc:sldMk cId="0" sldId="281"/>
            <ac:spMk id="3" creationId="{0443EB81-C731-A1B0-8039-157AC2B5B2AF}"/>
          </ac:spMkLst>
        </pc:spChg>
        <pc:picChg chg="del">
          <ac:chgData name="GV Vadivan" userId="7c1f3fdc556de7c5" providerId="LiveId" clId="{8D0BCD1F-A3D6-4EA0-BA6B-124C712E6D9B}" dt="2025-11-17T12:52:08.233" v="12" actId="478"/>
          <ac:picMkLst>
            <pc:docMk/>
            <pc:sldMk cId="0" sldId="281"/>
            <ac:picMk id="424" creationId="{00000000-0000-0000-0000-000000000000}"/>
          </ac:picMkLst>
        </pc:picChg>
      </pc:sldChg>
      <pc:sldChg chg="addSp delSp modSp mod">
        <pc:chgData name="GV Vadivan" userId="7c1f3fdc556de7c5" providerId="LiveId" clId="{8D0BCD1F-A3D6-4EA0-BA6B-124C712E6D9B}" dt="2025-11-17T12:52:12.025" v="15" actId="478"/>
        <pc:sldMkLst>
          <pc:docMk/>
          <pc:sldMk cId="0" sldId="282"/>
        </pc:sldMkLst>
        <pc:spChg chg="add del mod">
          <ac:chgData name="GV Vadivan" userId="7c1f3fdc556de7c5" providerId="LiveId" clId="{8D0BCD1F-A3D6-4EA0-BA6B-124C712E6D9B}" dt="2025-11-17T12:52:12.025" v="15" actId="478"/>
          <ac:spMkLst>
            <pc:docMk/>
            <pc:sldMk cId="0" sldId="282"/>
            <ac:spMk id="3" creationId="{576F7827-A13C-9E79-B24E-11BF8D6F3CB9}"/>
          </ac:spMkLst>
        </pc:spChg>
        <pc:picChg chg="del">
          <ac:chgData name="GV Vadivan" userId="7c1f3fdc556de7c5" providerId="LiveId" clId="{8D0BCD1F-A3D6-4EA0-BA6B-124C712E6D9B}" dt="2025-11-17T12:52:10.747" v="14" actId="478"/>
          <ac:picMkLst>
            <pc:docMk/>
            <pc:sldMk cId="0" sldId="282"/>
            <ac:picMk id="440" creationId="{00000000-0000-0000-0000-000000000000}"/>
          </ac:picMkLst>
        </pc:picChg>
      </pc:sldChg>
      <pc:sldChg chg="del">
        <pc:chgData name="GV Vadivan" userId="7c1f3fdc556de7c5" providerId="LiveId" clId="{8D0BCD1F-A3D6-4EA0-BA6B-124C712E6D9B}" dt="2025-11-17T12:52:19.381" v="16" actId="47"/>
        <pc:sldMkLst>
          <pc:docMk/>
          <pc:sldMk cId="0" sldId="288"/>
        </pc:sldMkLst>
      </pc:sldChg>
      <pc:sldChg chg="addSp delSp modSp mod">
        <pc:chgData name="GV Vadivan" userId="7c1f3fdc556de7c5" providerId="LiveId" clId="{8D0BCD1F-A3D6-4EA0-BA6B-124C712E6D9B}" dt="2025-11-17T12:52:21.472" v="18" actId="478"/>
        <pc:sldMkLst>
          <pc:docMk/>
          <pc:sldMk cId="0" sldId="289"/>
        </pc:sldMkLst>
        <pc:spChg chg="add del mod">
          <ac:chgData name="GV Vadivan" userId="7c1f3fdc556de7c5" providerId="LiveId" clId="{8D0BCD1F-A3D6-4EA0-BA6B-124C712E6D9B}" dt="2025-11-17T12:52:21.472" v="18" actId="478"/>
          <ac:spMkLst>
            <pc:docMk/>
            <pc:sldMk cId="0" sldId="289"/>
            <ac:spMk id="3" creationId="{9F90D3D2-0074-CC31-A14D-790769CC287B}"/>
          </ac:spMkLst>
        </pc:spChg>
        <pc:picChg chg="del">
          <ac:chgData name="GV Vadivan" userId="7c1f3fdc556de7c5" providerId="LiveId" clId="{8D0BCD1F-A3D6-4EA0-BA6B-124C712E6D9B}" dt="2025-11-17T12:52:20.965" v="17" actId="478"/>
          <ac:picMkLst>
            <pc:docMk/>
            <pc:sldMk cId="0" sldId="289"/>
            <ac:picMk id="487" creationId="{00000000-0000-0000-0000-000000000000}"/>
          </ac:picMkLst>
        </pc:picChg>
      </pc:sldChg>
      <pc:sldChg chg="addSp delSp modSp mod">
        <pc:chgData name="GV Vadivan" userId="7c1f3fdc556de7c5" providerId="LiveId" clId="{8D0BCD1F-A3D6-4EA0-BA6B-124C712E6D9B}" dt="2025-11-17T12:52:25.643" v="20" actId="478"/>
        <pc:sldMkLst>
          <pc:docMk/>
          <pc:sldMk cId="0" sldId="294"/>
        </pc:sldMkLst>
        <pc:spChg chg="add del mod">
          <ac:chgData name="GV Vadivan" userId="7c1f3fdc556de7c5" providerId="LiveId" clId="{8D0BCD1F-A3D6-4EA0-BA6B-124C712E6D9B}" dt="2025-11-17T12:52:25.643" v="20" actId="478"/>
          <ac:spMkLst>
            <pc:docMk/>
            <pc:sldMk cId="0" sldId="294"/>
            <ac:spMk id="3" creationId="{82A39635-5455-22EE-23F4-D35C36E83CA8}"/>
          </ac:spMkLst>
        </pc:spChg>
        <pc:picChg chg="del">
          <ac:chgData name="GV Vadivan" userId="7c1f3fdc556de7c5" providerId="LiveId" clId="{8D0BCD1F-A3D6-4EA0-BA6B-124C712E6D9B}" dt="2025-11-17T12:52:25.233" v="19" actId="478"/>
          <ac:picMkLst>
            <pc:docMk/>
            <pc:sldMk cId="0" sldId="294"/>
            <ac:picMk id="520" creationId="{00000000-0000-0000-0000-000000000000}"/>
          </ac:picMkLst>
        </pc:picChg>
      </pc:sldChg>
      <pc:sldChg chg="addSp delSp modSp mod">
        <pc:chgData name="GV Vadivan" userId="7c1f3fdc556de7c5" providerId="LiveId" clId="{8D0BCD1F-A3D6-4EA0-BA6B-124C712E6D9B}" dt="2025-11-17T12:52:29.146" v="22" actId="478"/>
        <pc:sldMkLst>
          <pc:docMk/>
          <pc:sldMk cId="0" sldId="296"/>
        </pc:sldMkLst>
        <pc:spChg chg="add del mod">
          <ac:chgData name="GV Vadivan" userId="7c1f3fdc556de7c5" providerId="LiveId" clId="{8D0BCD1F-A3D6-4EA0-BA6B-124C712E6D9B}" dt="2025-11-17T12:52:29.146" v="22" actId="478"/>
          <ac:spMkLst>
            <pc:docMk/>
            <pc:sldMk cId="0" sldId="296"/>
            <ac:spMk id="3" creationId="{2B745E4A-54BB-08DB-CF78-701DC46EAF9F}"/>
          </ac:spMkLst>
        </pc:spChg>
        <pc:picChg chg="del">
          <ac:chgData name="GV Vadivan" userId="7c1f3fdc556de7c5" providerId="LiveId" clId="{8D0BCD1F-A3D6-4EA0-BA6B-124C712E6D9B}" dt="2025-11-17T12:52:28.750" v="21" actId="478"/>
          <ac:picMkLst>
            <pc:docMk/>
            <pc:sldMk cId="0" sldId="296"/>
            <ac:picMk id="534" creationId="{00000000-0000-0000-0000-000000000000}"/>
          </ac:picMkLst>
        </pc:picChg>
      </pc:sldChg>
      <pc:sldMasterChg chg="delSldLayout">
        <pc:chgData name="GV Vadivan" userId="7c1f3fdc556de7c5" providerId="LiveId" clId="{8D0BCD1F-A3D6-4EA0-BA6B-124C712E6D9B}" dt="2025-11-17T12:52:19.381" v="16" actId="47"/>
        <pc:sldMasterMkLst>
          <pc:docMk/>
          <pc:sldMasterMk cId="0" sldId="2147483648"/>
        </pc:sldMasterMkLst>
        <pc:sldLayoutChg chg="del">
          <pc:chgData name="GV Vadivan" userId="7c1f3fdc556de7c5" providerId="LiveId" clId="{8D0BCD1F-A3D6-4EA0-BA6B-124C712E6D9B}" dt="2025-11-17T12:51:54.596" v="6" actId="47"/>
          <pc:sldLayoutMkLst>
            <pc:docMk/>
            <pc:sldMasterMk cId="0" sldId="2147483648"/>
            <pc:sldLayoutMk cId="0" sldId="2147483656"/>
          </pc:sldLayoutMkLst>
        </pc:sldLayoutChg>
        <pc:sldLayoutChg chg="del">
          <pc:chgData name="GV Vadivan" userId="7c1f3fdc556de7c5" providerId="LiveId" clId="{8D0BCD1F-A3D6-4EA0-BA6B-124C712E6D9B}" dt="2025-11-17T12:52:19.381" v="16" actId="47"/>
          <pc:sldLayoutMkLst>
            <pc:docMk/>
            <pc:sldMasterMk cId="0" sldId="2147483648"/>
            <pc:sldLayoutMk cId="0" sldId="214748365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0" name="Google Shape;290;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6" name="Google Shape;30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4" name="Google Shape;31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7" name="Google Shape;33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3" name="Google Shape;34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9" name="Google Shape;34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5" name="Google Shape;35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1" name="Google Shape;36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7" name="Google Shape;36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4" name="Google Shape;374;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6" name="Google Shape;21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2" name="Google Shape;38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9" name="Google Shape;38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6" name="Google Shape;39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3" name="Google Shape;40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1" name="Google Shape;421;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2" name="Google Shape;422;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0" name="Google Shape;430;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3" name="Google Shape;443;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9" name="Google Shape;449;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5" name="Google Shape;455;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1" name="Google Shape;461;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7" name="Google Shape;46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4" name="Google Shape;484;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5" name="Google Shape;485;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3" name="Google Shape;493;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9" name="Google Shape;499;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5" name="Google Shape;505;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1" name="Google Shape;511;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7" name="Google Shape;517;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8" name="Google Shape;518;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6" name="Google Shape;526;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1" name="Google Shape;531;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2" name="Google Shape;532;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0" name="Google Shape;540;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 name="Google Shape;23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6" name="Google Shape;546;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7" name="Google Shape;547;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40</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 name="Google Shape;24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8" name="Google Shape;2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1" name="Google Shape;27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42"/>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42"/>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42"/>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42"/>
          <p:cNvGrpSpPr/>
          <p:nvPr/>
        </p:nvGrpSpPr>
        <p:grpSpPr>
          <a:xfrm>
            <a:off x="-695010" y="4529052"/>
            <a:ext cx="2530502" cy="2045219"/>
            <a:chOff x="5816064" y="9435173"/>
            <a:chExt cx="798029" cy="644988"/>
          </a:xfrm>
        </p:grpSpPr>
        <p:sp>
          <p:nvSpPr>
            <p:cNvPr id="17" name="Google Shape;17;p42"/>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42"/>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42"/>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42"/>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42"/>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42"/>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42"/>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42"/>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42"/>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42"/>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42"/>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42"/>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42"/>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42"/>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42"/>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42"/>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40"/>
        <p:cNvGrpSpPr/>
        <p:nvPr/>
      </p:nvGrpSpPr>
      <p:grpSpPr>
        <a:xfrm>
          <a:off x="0" y="0"/>
          <a:ext cx="0" cy="0"/>
          <a:chOff x="0" y="0"/>
          <a:chExt cx="0" cy="0"/>
        </a:xfrm>
      </p:grpSpPr>
      <p:sp>
        <p:nvSpPr>
          <p:cNvPr id="141" name="Google Shape;141;p53"/>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2" name="Google Shape;142;p53"/>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43" name="Google Shape;143;p53"/>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4" name="Google Shape;144;p5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5" name="Google Shape;145;p53"/>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46" name="Google Shape;146;p53"/>
          <p:cNvGrpSpPr/>
          <p:nvPr/>
        </p:nvGrpSpPr>
        <p:grpSpPr>
          <a:xfrm>
            <a:off x="-848733" y="3847224"/>
            <a:ext cx="3746119" cy="3027714"/>
            <a:chOff x="5816064" y="9435173"/>
            <a:chExt cx="798029" cy="644988"/>
          </a:xfrm>
        </p:grpSpPr>
        <p:sp>
          <p:nvSpPr>
            <p:cNvPr id="147" name="Google Shape;147;p53"/>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53"/>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53"/>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53"/>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53"/>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53"/>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53"/>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53"/>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 name="Google Shape;155;p53"/>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6" name="Google Shape;156;p53"/>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7" name="Google Shape;157;p53"/>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 name="Google Shape;158;p53"/>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9" name="Google Shape;159;p53"/>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0" name="Google Shape;160;p53"/>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 name="Google Shape;161;p53"/>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62" name="Google Shape;162;p53"/>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63"/>
        <p:cNvGrpSpPr/>
        <p:nvPr/>
      </p:nvGrpSpPr>
      <p:grpSpPr>
        <a:xfrm>
          <a:off x="0" y="0"/>
          <a:ext cx="0" cy="0"/>
          <a:chOff x="0" y="0"/>
          <a:chExt cx="0" cy="0"/>
        </a:xfrm>
      </p:grpSpPr>
      <p:sp>
        <p:nvSpPr>
          <p:cNvPr id="164" name="Google Shape;164;p54"/>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7" name="Google Shape;167;p54"/>
          <p:cNvGrpSpPr/>
          <p:nvPr/>
        </p:nvGrpSpPr>
        <p:grpSpPr>
          <a:xfrm>
            <a:off x="-1984680" y="2794849"/>
            <a:ext cx="3760285" cy="3039163"/>
            <a:chOff x="5816064" y="9435173"/>
            <a:chExt cx="798029" cy="644988"/>
          </a:xfrm>
        </p:grpSpPr>
        <p:sp>
          <p:nvSpPr>
            <p:cNvPr id="168" name="Google Shape;168;p5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5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0" name="Google Shape;170;p5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 name="Google Shape;171;p5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5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3" name="Google Shape;173;p5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5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5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p5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5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5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5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5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5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5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3" name="Google Shape;183;p5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
        <p:nvSpPr>
          <p:cNvPr id="184" name="Google Shape;184;p54"/>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85" name="Google Shape;185;p5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0648" y="6175677"/>
            <a:ext cx="2349914" cy="492013"/>
          </a:xfrm>
          <a:prstGeom prst="rect">
            <a:avLst/>
          </a:prstGeom>
          <a:noFill/>
          <a:ln>
            <a:noFill/>
          </a:ln>
        </p:spPr>
      </p:pic>
      <p:sp>
        <p:nvSpPr>
          <p:cNvPr id="186" name="Google Shape;186;p54"/>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Google Shape;187;p54"/>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88"/>
        <p:cNvGrpSpPr/>
        <p:nvPr/>
      </p:nvGrpSpPr>
      <p:grpSpPr>
        <a:xfrm>
          <a:off x="0" y="0"/>
          <a:ext cx="0" cy="0"/>
          <a:chOff x="0" y="0"/>
          <a:chExt cx="0" cy="0"/>
        </a:xfrm>
      </p:grpSpPr>
      <p:sp>
        <p:nvSpPr>
          <p:cNvPr id="189" name="Google Shape;189;p55"/>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0" name="Google Shape;190;p55"/>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91" name="Google Shape;191;p55"/>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92" name="Google Shape;192;p55"/>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Start on Sustainability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93" name="Google Shape;193;p55"/>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94" name="Google Shape;194;p55"/>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5" name="Google Shape;195;p55"/>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96" name="Google Shape;196;p55"/>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197"/>
        <p:cNvGrpSpPr/>
        <p:nvPr/>
      </p:nvGrpSpPr>
      <p:grpSpPr>
        <a:xfrm>
          <a:off x="0" y="0"/>
          <a:ext cx="0" cy="0"/>
          <a:chOff x="0" y="0"/>
          <a:chExt cx="0" cy="0"/>
        </a:xfrm>
      </p:grpSpPr>
      <p:sp>
        <p:nvSpPr>
          <p:cNvPr id="198" name="Google Shape;198;p56"/>
          <p:cNvSpPr>
            <a:spLocks noGrp="1"/>
          </p:cNvSpPr>
          <p:nvPr>
            <p:ph type="pic" idx="2"/>
          </p:nvPr>
        </p:nvSpPr>
        <p:spPr>
          <a:xfrm>
            <a:off x="0" y="-12469"/>
            <a:ext cx="12192000" cy="6870469"/>
          </a:xfrm>
          <a:prstGeom prst="rect">
            <a:avLst/>
          </a:prstGeom>
          <a:solidFill>
            <a:srgbClr val="BFBFBF"/>
          </a:solidFill>
          <a:ln>
            <a:noFill/>
          </a:ln>
        </p:spPr>
      </p:sp>
      <p:sp>
        <p:nvSpPr>
          <p:cNvPr id="199" name="Google Shape;199;p56"/>
          <p:cNvSpPr txBox="1">
            <a:spLocks noGrp="1"/>
          </p:cNvSpPr>
          <p:nvPr>
            <p:ph type="body" idx="1"/>
          </p:nvPr>
        </p:nvSpPr>
        <p:spPr>
          <a:xfrm>
            <a:off x="4063536" y="4333157"/>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0" name="Google Shape;200;p56"/>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595959"/>
              </a:buClr>
              <a:buSzPts val="3000"/>
              <a:buFont typeface="Arial"/>
              <a:buNone/>
              <a:defRPr sz="30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201"/>
        <p:cNvGrpSpPr/>
        <p:nvPr/>
      </p:nvGrpSpPr>
      <p:grpSpPr>
        <a:xfrm>
          <a:off x="0" y="0"/>
          <a:ext cx="0" cy="0"/>
          <a:chOff x="0" y="0"/>
          <a:chExt cx="0" cy="0"/>
        </a:xfrm>
      </p:grpSpPr>
      <p:sp>
        <p:nvSpPr>
          <p:cNvPr id="202" name="Google Shape;202;p57"/>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3" name="Google Shape;203;p57"/>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4" name="Google Shape;204;p57"/>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57"/>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43"/>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43"/>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43"/>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47"/>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47"/>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47"/>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47"/>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47"/>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47"/>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44"/>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44"/>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44"/>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44"/>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44"/>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44"/>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44"/>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44"/>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44"/>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44"/>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44"/>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44"/>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U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44"/>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44"/>
          <p:cNvGrpSpPr/>
          <p:nvPr/>
        </p:nvGrpSpPr>
        <p:grpSpPr>
          <a:xfrm>
            <a:off x="-692770" y="4423334"/>
            <a:ext cx="3029570" cy="2448579"/>
            <a:chOff x="5816064" y="9435173"/>
            <a:chExt cx="798029" cy="644988"/>
          </a:xfrm>
        </p:grpSpPr>
        <p:sp>
          <p:nvSpPr>
            <p:cNvPr id="61" name="Google Shape;61;p4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4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4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4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4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4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4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4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4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4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4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4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4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4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4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4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4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45"/>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4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45"/>
          <p:cNvGrpSpPr/>
          <p:nvPr/>
        </p:nvGrpSpPr>
        <p:grpSpPr>
          <a:xfrm>
            <a:off x="6966447" y="3406884"/>
            <a:ext cx="3616885" cy="2923263"/>
            <a:chOff x="5816064" y="9435173"/>
            <a:chExt cx="798029" cy="644988"/>
          </a:xfrm>
        </p:grpSpPr>
        <p:sp>
          <p:nvSpPr>
            <p:cNvPr id="82" name="Google Shape;82;p45"/>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45"/>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45"/>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45"/>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45"/>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45"/>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45"/>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45"/>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45"/>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45"/>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45"/>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45"/>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45"/>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45"/>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45"/>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45"/>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45"/>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46"/>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46"/>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46"/>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46"/>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46"/>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46"/>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46"/>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46"/>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46"/>
          <p:cNvSpPr>
            <a:spLocks noGrp="1"/>
          </p:cNvSpPr>
          <p:nvPr>
            <p:ph type="pic" idx="8"/>
          </p:nvPr>
        </p:nvSpPr>
        <p:spPr>
          <a:xfrm>
            <a:off x="-48344" y="0"/>
            <a:ext cx="3570477" cy="6858000"/>
          </a:xfrm>
          <a:prstGeom prst="rect">
            <a:avLst/>
          </a:prstGeom>
          <a:solidFill>
            <a:srgbClr val="D8D8D8"/>
          </a:solidFill>
          <a:ln>
            <a:noFill/>
          </a:ln>
        </p:spPr>
      </p:sp>
      <p:sp>
        <p:nvSpPr>
          <p:cNvPr id="109" name="Google Shape;109;p46"/>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46"/>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48"/>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48"/>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48"/>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15" name="Google Shape;115;p48"/>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48"/>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48"/>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3"/>
        <p:cNvGrpSpPr/>
        <p:nvPr/>
      </p:nvGrpSpPr>
      <p:grpSpPr>
        <a:xfrm>
          <a:off x="0" y="0"/>
          <a:ext cx="0" cy="0"/>
          <a:chOff x="0" y="0"/>
          <a:chExt cx="0" cy="0"/>
        </a:xfrm>
      </p:grpSpPr>
      <p:sp>
        <p:nvSpPr>
          <p:cNvPr id="124" name="Google Shape;124;p50"/>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p5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50"/>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27"/>
        <p:cNvGrpSpPr/>
        <p:nvPr/>
      </p:nvGrpSpPr>
      <p:grpSpPr>
        <a:xfrm>
          <a:off x="0" y="0"/>
          <a:ext cx="0" cy="0"/>
          <a:chOff x="0" y="0"/>
          <a:chExt cx="0" cy="0"/>
        </a:xfrm>
      </p:grpSpPr>
      <p:sp>
        <p:nvSpPr>
          <p:cNvPr id="128" name="Google Shape;128;p51"/>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9" name="Google Shape;129;p51"/>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0" name="Google Shape;130;p51"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31" name="Google Shape;131;p51"/>
          <p:cNvSpPr>
            <a:spLocks noGrp="1"/>
          </p:cNvSpPr>
          <p:nvPr>
            <p:ph type="pic" idx="2"/>
          </p:nvPr>
        </p:nvSpPr>
        <p:spPr>
          <a:xfrm>
            <a:off x="7735037" y="1373925"/>
            <a:ext cx="2444127" cy="4336988"/>
          </a:xfrm>
          <a:prstGeom prst="rect">
            <a:avLst/>
          </a:prstGeom>
          <a:solidFill>
            <a:srgbClr val="D8D8D8"/>
          </a:solidFill>
          <a:ln>
            <a:noFill/>
          </a:ln>
        </p:spPr>
      </p:sp>
      <p:sp>
        <p:nvSpPr>
          <p:cNvPr id="132" name="Google Shape;132;p51"/>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 name="Google Shape;133;p51"/>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1"/>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41"/>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60" r:id="rId10"/>
    <p:sldLayoutId id="2147483661" r:id="rId11"/>
    <p:sldLayoutId id="2147483662" r:id="rId12"/>
    <p:sldLayoutId id="2147483663" r:id="rId13"/>
    <p:sldLayoutId id="2147483664"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hyperlink" Target="https://www.forbes.com/" TargetMode="External"/><Relationship Id="rId2" Type="http://schemas.openxmlformats.org/officeDocument/2006/relationships/notesSlide" Target="../notesSlides/notesSlide39.xml"/><Relationship Id="rId1" Type="http://schemas.openxmlformats.org/officeDocument/2006/relationships/slideLayout" Target="../slideLayouts/slideLayout8.xml"/><Relationship Id="rId4" Type="http://schemas.openxmlformats.org/officeDocument/2006/relationships/hyperlink" Target="https://retailnet.pl/"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4"/>
          </a:xfrm>
          <a:prstGeom prst="rect">
            <a:avLst/>
          </a:prstGeom>
          <a:noFill/>
          <a:ln>
            <a:noFill/>
          </a:ln>
        </p:spPr>
      </p:pic>
      <p:sp>
        <p:nvSpPr>
          <p:cNvPr id="212" name="Google Shape;212;p1"/>
          <p:cNvSpPr txBox="1"/>
          <p:nvPr/>
        </p:nvSpPr>
        <p:spPr>
          <a:xfrm>
            <a:off x="1190868" y="4013075"/>
            <a:ext cx="10228800" cy="1637400"/>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a:solidFill>
                  <a:schemeClr val="lt1"/>
                </a:solidFill>
                <a:latin typeface="Calibri"/>
                <a:ea typeface="Calibri"/>
                <a:cs typeface="Calibri"/>
                <a:sym typeface="Calibri"/>
              </a:rPr>
              <a:t>Kit de Inicio</a:t>
            </a:r>
            <a:r>
              <a:rPr lang="en-US"/>
              <a:t> </a:t>
            </a:r>
            <a:r>
              <a:rPr lang="en-US" sz="4800" b="1">
                <a:solidFill>
                  <a:schemeClr val="lt1"/>
                </a:solidFill>
                <a:latin typeface="Calibri"/>
                <a:ea typeface="Calibri"/>
                <a:cs typeface="Calibri"/>
                <a:sym typeface="Calibri"/>
              </a:rPr>
              <a:t>SOS</a:t>
            </a:r>
            <a:endParaRPr sz="4800" b="1">
              <a:solidFill>
                <a:schemeClr val="lt1"/>
              </a:solidFill>
              <a:latin typeface="Calibri"/>
              <a:ea typeface="Calibri"/>
              <a:cs typeface="Calibri"/>
              <a:sym typeface="Calibri"/>
            </a:endParaRPr>
          </a:p>
          <a:p>
            <a:pPr marL="12700" marR="5080" lvl="0" indent="0" algn="l" rtl="0">
              <a:lnSpc>
                <a:spcPct val="109130"/>
              </a:lnSpc>
              <a:spcBef>
                <a:spcPts val="0"/>
              </a:spcBef>
              <a:spcAft>
                <a:spcPts val="0"/>
              </a:spcAft>
              <a:buClr>
                <a:schemeClr val="lt1"/>
              </a:buClr>
              <a:buSzPts val="4800"/>
              <a:buFont typeface="Calibri"/>
              <a:buNone/>
            </a:pPr>
            <a:r>
              <a:rPr lang="en-US" sz="4800" b="1">
                <a:solidFill>
                  <a:schemeClr val="lt1"/>
                </a:solidFill>
                <a:latin typeface="Calibri"/>
                <a:ea typeface="Calibri"/>
                <a:cs typeface="Calibri"/>
                <a:sym typeface="Calibri"/>
              </a:rPr>
              <a:t>Comenzando con la Sostenibilidad</a:t>
            </a:r>
            <a:endParaRPr sz="4800" b="1">
              <a:solidFill>
                <a:schemeClr val="lt1"/>
              </a:solidFill>
              <a:latin typeface="Calibri"/>
              <a:ea typeface="Calibri"/>
              <a:cs typeface="Calibri"/>
              <a:sym typeface="Calibri"/>
            </a:endParaRPr>
          </a:p>
        </p:txBody>
      </p:sp>
      <p:pic>
        <p:nvPicPr>
          <p:cNvPr id="2" name="Picture 1" descr="A grey and black sign with a person in a circle&#10;&#10;AI-generated content may be incorrect.">
            <a:extLst>
              <a:ext uri="{FF2B5EF4-FFF2-40B4-BE49-F238E27FC236}">
                <a16:creationId xmlns:a16="http://schemas.microsoft.com/office/drawing/2014/main" id="{3A89C29D-9B2F-6B7D-A909-CCFAAD1731B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1872" y="5852765"/>
            <a:ext cx="1064955" cy="372602"/>
          </a:xfrm>
          <a:prstGeom prst="rect">
            <a:avLst/>
          </a:prstGeom>
        </p:spPr>
      </p:pic>
      <p:sp>
        <p:nvSpPr>
          <p:cNvPr id="3" name="TextBox 2">
            <a:extLst>
              <a:ext uri="{FF2B5EF4-FFF2-40B4-BE49-F238E27FC236}">
                <a16:creationId xmlns:a16="http://schemas.microsoft.com/office/drawing/2014/main" id="{4276323D-77DD-19C1-1698-E9A845A2356F}"/>
              </a:ext>
            </a:extLst>
          </p:cNvPr>
          <p:cNvSpPr txBox="1"/>
          <p:nvPr/>
        </p:nvSpPr>
        <p:spPr>
          <a:xfrm>
            <a:off x="1870543" y="5758455"/>
            <a:ext cx="1921329" cy="55399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
        <p:nvSpPr>
          <p:cNvPr id="4" name="Rectangle 6">
            <a:extLst>
              <a:ext uri="{FF2B5EF4-FFF2-40B4-BE49-F238E27FC236}">
                <a16:creationId xmlns:a16="http://schemas.microsoft.com/office/drawing/2014/main" id="{9E14A7F2-B6E9-7119-3C94-5AC36A6399B3}"/>
              </a:ext>
            </a:extLst>
          </p:cNvPr>
          <p:cNvSpPr>
            <a:spLocks noChangeArrowheads="1"/>
          </p:cNvSpPr>
          <p:nvPr/>
        </p:nvSpPr>
        <p:spPr bwMode="auto">
          <a:xfrm>
            <a:off x="4910115" y="5635130"/>
            <a:ext cx="456045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err="1">
                <a:ln>
                  <a:noFill/>
                </a:ln>
                <a:effectLst/>
                <a:latin typeface="Arial" panose="020B0604020202020204" pitchFamily="34" charset="0"/>
              </a:rPr>
              <a:t>Financiado</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por</a:t>
            </a:r>
            <a:r>
              <a:rPr kumimoji="0" lang="en-US" altLang="en-US" sz="1000" b="0" i="0" u="none" strike="noStrike" cap="none" normalizeH="0" baseline="0" dirty="0">
                <a:ln>
                  <a:noFill/>
                </a:ln>
                <a:effectLst/>
                <a:latin typeface="Arial" panose="020B0604020202020204" pitchFamily="34" charset="0"/>
              </a:rPr>
              <a:t> la Unión Europea. Las </a:t>
            </a:r>
            <a:r>
              <a:rPr kumimoji="0" lang="en-US" altLang="en-US" sz="1000" b="0" i="0" u="none" strike="noStrike" cap="none" normalizeH="0" baseline="0" dirty="0" err="1">
                <a:ln>
                  <a:noFill/>
                </a:ln>
                <a:effectLst/>
                <a:latin typeface="Arial" panose="020B0604020202020204" pitchFamily="34" charset="0"/>
              </a:rPr>
              <a:t>opiniones</a:t>
            </a:r>
            <a:r>
              <a:rPr kumimoji="0" lang="en-US" altLang="en-US" sz="1000" b="0" i="0" u="none" strike="noStrike" cap="none" normalizeH="0" baseline="0" dirty="0">
                <a:ln>
                  <a:noFill/>
                </a:ln>
                <a:effectLst/>
                <a:latin typeface="Arial" panose="020B0604020202020204" pitchFamily="34" charset="0"/>
              </a:rPr>
              <a:t> y puntos de vista </a:t>
            </a:r>
            <a:r>
              <a:rPr kumimoji="0" lang="en-US" altLang="en-US" sz="1000" b="0" i="0" u="none" strike="noStrike" cap="none" normalizeH="0" baseline="0" dirty="0" err="1">
                <a:ln>
                  <a:noFill/>
                </a:ln>
                <a:effectLst/>
                <a:latin typeface="Arial" panose="020B0604020202020204" pitchFamily="34" charset="0"/>
              </a:rPr>
              <a:t>expresados</a:t>
            </a:r>
            <a:r>
              <a:rPr kumimoji="0" lang="en-US" altLang="en-US" sz="1000" b="0" i="0" u="none" strike="noStrike" cap="none" normalizeH="0" baseline="0" dirty="0">
                <a:ln>
                  <a:noFill/>
                </a:ln>
                <a:effectLst/>
                <a:latin typeface="Arial" panose="020B0604020202020204" pitchFamily="34" charset="0"/>
              </a:rPr>
              <a:t> solo </a:t>
            </a:r>
            <a:r>
              <a:rPr kumimoji="0" lang="en-US" altLang="en-US" sz="1000" b="0" i="0" u="none" strike="noStrike" cap="none" normalizeH="0" baseline="0" dirty="0" err="1">
                <a:ln>
                  <a:noFill/>
                </a:ln>
                <a:effectLst/>
                <a:latin typeface="Arial" panose="020B0604020202020204" pitchFamily="34" charset="0"/>
              </a:rPr>
              <a:t>comprometen</a:t>
            </a:r>
            <a:r>
              <a:rPr kumimoji="0" lang="en-US" altLang="en-US" sz="1000" b="0" i="0" u="none" strike="noStrike" cap="none" normalizeH="0" baseline="0" dirty="0">
                <a:ln>
                  <a:noFill/>
                </a:ln>
                <a:effectLst/>
                <a:latin typeface="Arial" panose="020B0604020202020204" pitchFamily="34" charset="0"/>
              </a:rPr>
              <a:t> a </a:t>
            </a:r>
            <a:r>
              <a:rPr kumimoji="0" lang="en-US" altLang="en-US" sz="1000" b="0" i="0" u="none" strike="noStrike" cap="none" normalizeH="0" baseline="0" dirty="0" err="1">
                <a:ln>
                  <a:noFill/>
                </a:ln>
                <a:effectLst/>
                <a:latin typeface="Arial" panose="020B0604020202020204" pitchFamily="34" charset="0"/>
              </a:rPr>
              <a:t>su</a:t>
            </a:r>
            <a:r>
              <a:rPr kumimoji="0" lang="en-US" altLang="en-US" sz="1000" b="0" i="0" u="none" strike="noStrike" cap="none" normalizeH="0" baseline="0" dirty="0">
                <a:ln>
                  <a:noFill/>
                </a:ln>
                <a:effectLst/>
                <a:latin typeface="Arial" panose="020B0604020202020204" pitchFamily="34" charset="0"/>
              </a:rPr>
              <a:t>(s) </a:t>
            </a:r>
            <a:r>
              <a:rPr kumimoji="0" lang="en-US" altLang="en-US" sz="1000" b="0" i="0" u="none" strike="noStrike" cap="none" normalizeH="0" baseline="0" dirty="0" err="1">
                <a:ln>
                  <a:noFill/>
                </a:ln>
                <a:effectLst/>
                <a:latin typeface="Arial" panose="020B0604020202020204" pitchFamily="34" charset="0"/>
              </a:rPr>
              <a:t>autor</a:t>
            </a:r>
            <a:r>
              <a:rPr kumimoji="0" lang="en-US" altLang="en-US" sz="1000" b="0" i="0" u="none" strike="noStrike" cap="none" normalizeH="0" baseline="0" dirty="0">
                <a:ln>
                  <a:noFill/>
                </a:ln>
                <a:effectLst/>
                <a:latin typeface="Arial" panose="020B0604020202020204" pitchFamily="34" charset="0"/>
              </a:rPr>
              <a:t>(es) y no </a:t>
            </a:r>
            <a:r>
              <a:rPr kumimoji="0" lang="en-US" altLang="en-US" sz="1000" b="0" i="0" u="none" strike="noStrike" cap="none" normalizeH="0" baseline="0" dirty="0" err="1">
                <a:ln>
                  <a:noFill/>
                </a:ln>
                <a:effectLst/>
                <a:latin typeface="Arial" panose="020B0604020202020204" pitchFamily="34" charset="0"/>
              </a:rPr>
              <a:t>reflejan</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necesariamente</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los</a:t>
            </a:r>
            <a:r>
              <a:rPr kumimoji="0" lang="en-US" altLang="en-US" sz="1000" b="0" i="0" u="none" strike="noStrike" cap="none" normalizeH="0" baseline="0" dirty="0">
                <a:ln>
                  <a:noFill/>
                </a:ln>
                <a:effectLst/>
                <a:latin typeface="Arial" panose="020B0604020202020204" pitchFamily="34" charset="0"/>
              </a:rPr>
              <a:t> de la Unión Europea o </a:t>
            </a:r>
            <a:r>
              <a:rPr kumimoji="0" lang="en-US" altLang="en-US" sz="1000" b="0" i="0" u="none" strike="noStrike" cap="none" normalizeH="0" baseline="0" dirty="0" err="1">
                <a:ln>
                  <a:noFill/>
                </a:ln>
                <a:effectLst/>
                <a:latin typeface="Arial" panose="020B0604020202020204" pitchFamily="34" charset="0"/>
              </a:rPr>
              <a:t>los</a:t>
            </a:r>
            <a:r>
              <a:rPr kumimoji="0" lang="en-US" altLang="en-US" sz="1000" b="0" i="0" u="none" strike="noStrike" cap="none" normalizeH="0" baseline="0" dirty="0">
                <a:ln>
                  <a:noFill/>
                </a:ln>
                <a:effectLst/>
                <a:latin typeface="Arial" panose="020B0604020202020204" pitchFamily="34" charset="0"/>
              </a:rPr>
              <a:t> de la Agencia Ejecutiva Europea de </a:t>
            </a:r>
            <a:r>
              <a:rPr kumimoji="0" lang="en-US" altLang="en-US" sz="1000" b="0" i="0" u="none" strike="noStrike" cap="none" normalizeH="0" baseline="0" dirty="0" err="1">
                <a:ln>
                  <a:noFill/>
                </a:ln>
                <a:effectLst/>
                <a:latin typeface="Arial" panose="020B0604020202020204" pitchFamily="34" charset="0"/>
              </a:rPr>
              <a:t>Educación</a:t>
            </a:r>
            <a:r>
              <a:rPr kumimoji="0" lang="en-US" altLang="en-US" sz="1000" b="0" i="0" u="none" strike="noStrike" cap="none" normalizeH="0" baseline="0" dirty="0">
                <a:ln>
                  <a:noFill/>
                </a:ln>
                <a:effectLst/>
                <a:latin typeface="Arial" panose="020B0604020202020204" pitchFamily="34" charset="0"/>
              </a:rPr>
              <a:t> y Cultura (EACEA). Ni la Unión Europea </a:t>
            </a:r>
            <a:r>
              <a:rPr kumimoji="0" lang="en-US" altLang="en-US" sz="1000" b="0" i="0" u="none" strike="noStrike" cap="none" normalizeH="0" baseline="0" dirty="0" err="1">
                <a:ln>
                  <a:noFill/>
                </a:ln>
                <a:effectLst/>
                <a:latin typeface="Arial" panose="020B0604020202020204" pitchFamily="34" charset="0"/>
              </a:rPr>
              <a:t>ni</a:t>
            </a:r>
            <a:r>
              <a:rPr kumimoji="0" lang="en-US" altLang="en-US" sz="1000" b="0" i="0" u="none" strike="noStrike" cap="none" normalizeH="0" baseline="0" dirty="0">
                <a:ln>
                  <a:noFill/>
                </a:ln>
                <a:effectLst/>
                <a:latin typeface="Arial" panose="020B0604020202020204" pitchFamily="34" charset="0"/>
              </a:rPr>
              <a:t> la EACEA </a:t>
            </a:r>
            <a:r>
              <a:rPr kumimoji="0" lang="en-US" altLang="en-US" sz="1000" b="0" i="0" u="none" strike="noStrike" cap="none" normalizeH="0" baseline="0" dirty="0" err="1">
                <a:ln>
                  <a:noFill/>
                </a:ln>
                <a:effectLst/>
                <a:latin typeface="Arial" panose="020B0604020202020204" pitchFamily="34" charset="0"/>
              </a:rPr>
              <a:t>pueden</a:t>
            </a:r>
            <a:r>
              <a:rPr kumimoji="0" lang="en-US" altLang="en-US" sz="1000" b="0" i="0" u="none" strike="noStrike" cap="none" normalizeH="0" baseline="0" dirty="0">
                <a:ln>
                  <a:noFill/>
                </a:ln>
                <a:effectLst/>
                <a:latin typeface="Arial" panose="020B0604020202020204" pitchFamily="34" charset="0"/>
              </a:rPr>
              <a:t> ser </a:t>
            </a:r>
            <a:r>
              <a:rPr kumimoji="0" lang="en-US" altLang="en-US" sz="1000" b="0" i="0" u="none" strike="noStrike" cap="none" normalizeH="0" baseline="0" dirty="0" err="1">
                <a:ln>
                  <a:noFill/>
                </a:ln>
                <a:effectLst/>
                <a:latin typeface="Arial" panose="020B0604020202020204" pitchFamily="34" charset="0"/>
              </a:rPr>
              <a:t>considerados</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responsables</a:t>
            </a:r>
            <a:r>
              <a:rPr kumimoji="0" lang="en-US" altLang="en-US" sz="1000" b="0" i="0" u="none" strike="noStrike" cap="none" normalizeH="0" baseline="0" dirty="0">
                <a:ln>
                  <a:noFill/>
                </a:ln>
                <a:effectLst/>
                <a:latin typeface="Arial" panose="020B0604020202020204" pitchFamily="34" charset="0"/>
              </a:rPr>
              <a:t> de </a:t>
            </a:r>
            <a:r>
              <a:rPr kumimoji="0" lang="en-US" altLang="en-US" sz="1000" b="0" i="0" u="none" strike="noStrike" cap="none" normalizeH="0" baseline="0" dirty="0" err="1">
                <a:ln>
                  <a:noFill/>
                </a:ln>
                <a:effectLst/>
                <a:latin typeface="Arial" panose="020B0604020202020204" pitchFamily="34" charset="0"/>
              </a:rPr>
              <a:t>ellos</a:t>
            </a:r>
            <a:endParaRPr kumimoji="0" lang="en-US" altLang="en-US" sz="1000" b="0" i="0" u="none" strike="noStrike" cap="none" normalizeH="0" baseline="0" dirty="0">
              <a:ln>
                <a:noFill/>
              </a:ln>
              <a:effectLst/>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9"/>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73B64B"/>
              </a:buClr>
              <a:buSzPts val="3600"/>
              <a:buNone/>
            </a:pPr>
            <a:r>
              <a:rPr lang="en-US"/>
              <a:t>OBJETIVOS</a:t>
            </a:r>
            <a:endParaRPr/>
          </a:p>
          <a:p>
            <a:pPr marL="0" lvl="0" indent="0" algn="l" rtl="0">
              <a:lnSpc>
                <a:spcPct val="90000"/>
              </a:lnSpc>
              <a:spcBef>
                <a:spcPts val="1000"/>
              </a:spcBef>
              <a:spcAft>
                <a:spcPts val="0"/>
              </a:spcAft>
              <a:buClr>
                <a:srgbClr val="73B64B"/>
              </a:buClr>
              <a:buSzPts val="3600"/>
              <a:buNone/>
            </a:pPr>
            <a:endParaRPr/>
          </a:p>
        </p:txBody>
      </p:sp>
      <p:sp>
        <p:nvSpPr>
          <p:cNvPr id="293" name="Google Shape;293;p9"/>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US">
                <a:solidFill>
                  <a:srgbClr val="000000"/>
                </a:solidFill>
              </a:rPr>
              <a:t>En este módulo de nuestro estudio, aprenderá por qué es importante crear alianzas comunitarias para el desarrollo sostenible.</a:t>
            </a:r>
            <a:endParaRPr>
              <a:solidFill>
                <a:srgbClr val="000000"/>
              </a:solidFill>
            </a:endParaRPr>
          </a:p>
          <a:p>
            <a:pPr marL="0" lvl="0" indent="0" algn="just" rtl="0">
              <a:spcBef>
                <a:spcPts val="0"/>
              </a:spcBef>
              <a:spcAft>
                <a:spcPts val="0"/>
              </a:spcAft>
              <a:buNone/>
            </a:pPr>
            <a:endParaRPr>
              <a:solidFill>
                <a:srgbClr val="000000"/>
              </a:solidFill>
            </a:endParaRPr>
          </a:p>
          <a:p>
            <a:pPr marL="0" lvl="0" indent="0" algn="just" rtl="0">
              <a:spcBef>
                <a:spcPts val="0"/>
              </a:spcBef>
              <a:spcAft>
                <a:spcPts val="0"/>
              </a:spcAft>
              <a:buNone/>
            </a:pPr>
            <a:r>
              <a:rPr lang="en-US">
                <a:solidFill>
                  <a:srgbClr val="000000"/>
                </a:solidFill>
              </a:rPr>
              <a:t>A continuación, describiremos los principales objetivos y la importancia de dichas alianzas para las empresas.</a:t>
            </a:r>
            <a:endParaRPr>
              <a:solidFill>
                <a:srgbClr val="000000"/>
              </a:solidFill>
            </a:endParaRPr>
          </a:p>
          <a:p>
            <a:pPr marL="0" lvl="0" indent="0" algn="just" rtl="0">
              <a:lnSpc>
                <a:spcPct val="103333"/>
              </a:lnSpc>
              <a:spcBef>
                <a:spcPts val="0"/>
              </a:spcBef>
              <a:spcAft>
                <a:spcPts val="0"/>
              </a:spcAft>
              <a:buClr>
                <a:srgbClr val="000000"/>
              </a:buClr>
              <a:buSzPts val="2400"/>
              <a:buNone/>
            </a:pPr>
            <a:endParaRPr>
              <a:solidFill>
                <a:srgbClr val="000000"/>
              </a:solidFill>
            </a:endParaRPr>
          </a:p>
        </p:txBody>
      </p:sp>
      <p:sp>
        <p:nvSpPr>
          <p:cNvPr id="294" name="Google Shape;294;p9"/>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73B64B"/>
              </a:buClr>
              <a:buSzPts val="2800"/>
              <a:buFont typeface="Arial"/>
              <a:buNone/>
            </a:pPr>
            <a:endParaRPr sz="2800" b="0" i="0" u="none" strike="noStrike" cap="none">
              <a:solidFill>
                <a:srgbClr val="FF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9" name="Google Shape;309;p1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sp>
        <p:nvSpPr>
          <p:cNvPr id="310" name="Google Shape;310;p11"/>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11" name="Google Shape;311;p11"/>
          <p:cNvSpPr txBox="1"/>
          <p:nvPr/>
        </p:nvSpPr>
        <p:spPr>
          <a:xfrm>
            <a:off x="5906325" y="4850852"/>
            <a:ext cx="5608800" cy="12006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rgbClr val="000000"/>
              </a:buClr>
              <a:buSzPts val="3600"/>
              <a:buFont typeface="Arial"/>
              <a:buNone/>
            </a:pPr>
            <a:r>
              <a:rPr lang="en-US" sz="3600" b="1">
                <a:solidFill>
                  <a:srgbClr val="73B64B"/>
                </a:solidFill>
                <a:latin typeface="Calibri"/>
                <a:ea typeface="Calibri"/>
                <a:cs typeface="Calibri"/>
                <a:sym typeface="Calibri"/>
              </a:rPr>
              <a:t>ALIANZAS COMUNITARIAS</a:t>
            </a:r>
            <a:endParaRPr sz="3600" b="1">
              <a:solidFill>
                <a:srgbClr val="73B6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endParaRPr sz="3600" b="1">
              <a:solidFill>
                <a:srgbClr val="73B64B"/>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12"/>
          <p:cNvSpPr txBox="1">
            <a:spLocks noGrp="1"/>
          </p:cNvSpPr>
          <p:nvPr>
            <p:ph type="body" idx="1"/>
          </p:nvPr>
        </p:nvSpPr>
        <p:spPr>
          <a:xfrm>
            <a:off x="4912293" y="464127"/>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Comprensión de las necesidades y desafíos locales</a:t>
            </a:r>
            <a:endParaRPr/>
          </a:p>
        </p:txBody>
      </p:sp>
      <p:sp>
        <p:nvSpPr>
          <p:cNvPr id="317" name="Google Shape;317;p12"/>
          <p:cNvSpPr txBox="1">
            <a:spLocks noGrp="1"/>
          </p:cNvSpPr>
          <p:nvPr>
            <p:ph type="body" idx="3"/>
          </p:nvPr>
        </p:nvSpPr>
        <p:spPr>
          <a:xfrm>
            <a:off x="3880331" y="231620"/>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318" name="Google Shape;318;p12"/>
          <p:cNvSpPr txBox="1">
            <a:spLocks noGrp="1"/>
          </p:cNvSpPr>
          <p:nvPr>
            <p:ph type="body" idx="4"/>
          </p:nvPr>
        </p:nvSpPr>
        <p:spPr>
          <a:xfrm>
            <a:off x="4912292" y="1409060"/>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Generando confianza</a:t>
            </a:r>
            <a:endParaRPr/>
          </a:p>
        </p:txBody>
      </p:sp>
      <p:sp>
        <p:nvSpPr>
          <p:cNvPr id="319" name="Google Shape;319;p12"/>
          <p:cNvSpPr txBox="1">
            <a:spLocks noGrp="1"/>
          </p:cNvSpPr>
          <p:nvPr>
            <p:ph type="body" idx="6"/>
          </p:nvPr>
        </p:nvSpPr>
        <p:spPr>
          <a:xfrm>
            <a:off x="4927800" y="2347825"/>
            <a:ext cx="6782400" cy="558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en-US">
                <a:solidFill>
                  <a:srgbClr val="6AA84F"/>
                </a:solidFill>
              </a:rPr>
              <a:t>Apoyando el desarrollo de las comunidades locales</a:t>
            </a:r>
            <a:endParaRPr>
              <a:solidFill>
                <a:srgbClr val="6AA84F"/>
              </a:solidFill>
            </a:endParaRPr>
          </a:p>
        </p:txBody>
      </p:sp>
      <p:sp>
        <p:nvSpPr>
          <p:cNvPr id="320" name="Google Shape;320;p12"/>
          <p:cNvSpPr txBox="1">
            <a:spLocks noGrp="1"/>
          </p:cNvSpPr>
          <p:nvPr>
            <p:ph type="body" idx="9"/>
          </p:nvPr>
        </p:nvSpPr>
        <p:spPr>
          <a:xfrm>
            <a:off x="3918849" y="119774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321" name="Google Shape;321;p12"/>
          <p:cNvSpPr txBox="1">
            <a:spLocks noGrp="1"/>
          </p:cNvSpPr>
          <p:nvPr>
            <p:ph type="body" idx="13"/>
          </p:nvPr>
        </p:nvSpPr>
        <p:spPr>
          <a:xfrm>
            <a:off x="3918849" y="212496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322" name="Google Shape;322;p12"/>
          <p:cNvSpPr/>
          <p:nvPr/>
        </p:nvSpPr>
        <p:spPr>
          <a:xfrm>
            <a:off x="3880331" y="114801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3" name="Google Shape;323;p12"/>
          <p:cNvSpPr/>
          <p:nvPr/>
        </p:nvSpPr>
        <p:spPr>
          <a:xfrm>
            <a:off x="3880331" y="218304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4" name="Google Shape;324;p12"/>
          <p:cNvSpPr/>
          <p:nvPr/>
        </p:nvSpPr>
        <p:spPr>
          <a:xfrm>
            <a:off x="3880331" y="3065205"/>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5" name="Google Shape;325;p12"/>
          <p:cNvSpPr txBox="1"/>
          <p:nvPr/>
        </p:nvSpPr>
        <p:spPr>
          <a:xfrm>
            <a:off x="4912300" y="3265100"/>
            <a:ext cx="679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US" sz="2400" b="1">
                <a:solidFill>
                  <a:srgbClr val="73B64B"/>
                </a:solidFill>
                <a:latin typeface="Calibri"/>
                <a:ea typeface="Calibri"/>
                <a:cs typeface="Calibri"/>
                <a:sym typeface="Calibri"/>
              </a:rPr>
              <a:t>Responsabilidad compartida por el medioambiente</a:t>
            </a:r>
            <a:endParaRPr sz="1400" b="0" i="0" u="none" strike="noStrike" cap="none">
              <a:solidFill>
                <a:srgbClr val="000000"/>
              </a:solidFill>
              <a:latin typeface="Arial"/>
              <a:ea typeface="Arial"/>
              <a:cs typeface="Arial"/>
              <a:sym typeface="Arial"/>
            </a:endParaRPr>
          </a:p>
        </p:txBody>
      </p:sp>
      <p:sp>
        <p:nvSpPr>
          <p:cNvPr id="326" name="Google Shape;326;p12"/>
          <p:cNvSpPr txBox="1"/>
          <p:nvPr/>
        </p:nvSpPr>
        <p:spPr>
          <a:xfrm>
            <a:off x="3880331" y="303259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27" name="Google Shape;327;p12"/>
          <p:cNvSpPr txBox="1"/>
          <p:nvPr/>
        </p:nvSpPr>
        <p:spPr>
          <a:xfrm>
            <a:off x="4912292" y="4210039"/>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US" sz="2400" b="1" i="0" u="none" strike="noStrike" cap="none">
                <a:solidFill>
                  <a:srgbClr val="73B64B"/>
                </a:solidFill>
                <a:latin typeface="Calibri"/>
                <a:ea typeface="Calibri"/>
                <a:cs typeface="Calibri"/>
                <a:sym typeface="Calibri"/>
              </a:rPr>
              <a:t>Crea</a:t>
            </a:r>
            <a:r>
              <a:rPr lang="en-US" sz="2400" b="1">
                <a:solidFill>
                  <a:srgbClr val="73B64B"/>
                </a:solidFill>
                <a:latin typeface="Calibri"/>
                <a:ea typeface="Calibri"/>
                <a:cs typeface="Calibri"/>
                <a:sym typeface="Calibri"/>
              </a:rPr>
              <a:t>r soluciones innovadoras</a:t>
            </a:r>
            <a:endParaRPr sz="2400" b="1" i="0" u="none" strike="noStrike" cap="none">
              <a:solidFill>
                <a:srgbClr val="73B64B"/>
              </a:solidFill>
              <a:latin typeface="Calibri"/>
              <a:ea typeface="Calibri"/>
              <a:cs typeface="Calibri"/>
              <a:sym typeface="Calibri"/>
            </a:endParaRPr>
          </a:p>
        </p:txBody>
      </p:sp>
      <p:sp>
        <p:nvSpPr>
          <p:cNvPr id="328" name="Google Shape;328;p12"/>
          <p:cNvSpPr txBox="1"/>
          <p:nvPr/>
        </p:nvSpPr>
        <p:spPr>
          <a:xfrm>
            <a:off x="4927790" y="5148801"/>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US" sz="2400" b="1" i="0" u="none" strike="noStrike" cap="none">
                <a:solidFill>
                  <a:srgbClr val="73B64B"/>
                </a:solidFill>
                <a:latin typeface="Calibri"/>
                <a:ea typeface="Calibri"/>
                <a:cs typeface="Calibri"/>
                <a:sym typeface="Calibri"/>
              </a:rPr>
              <a:t>Co-crea</a:t>
            </a:r>
            <a:r>
              <a:rPr lang="en-US" sz="2400" b="1">
                <a:solidFill>
                  <a:srgbClr val="73B64B"/>
                </a:solidFill>
                <a:latin typeface="Calibri"/>
                <a:ea typeface="Calibri"/>
                <a:cs typeface="Calibri"/>
                <a:sym typeface="Calibri"/>
              </a:rPr>
              <a:t>ción de valores sociales</a:t>
            </a:r>
            <a:endParaRPr sz="1400" b="0" i="0" u="none" strike="noStrike" cap="none">
              <a:solidFill>
                <a:srgbClr val="000000"/>
              </a:solidFill>
              <a:latin typeface="Arial"/>
              <a:ea typeface="Arial"/>
              <a:cs typeface="Arial"/>
              <a:sym typeface="Arial"/>
            </a:endParaRPr>
          </a:p>
        </p:txBody>
      </p:sp>
      <p:sp>
        <p:nvSpPr>
          <p:cNvPr id="329" name="Google Shape;329;p12"/>
          <p:cNvSpPr txBox="1"/>
          <p:nvPr/>
        </p:nvSpPr>
        <p:spPr>
          <a:xfrm>
            <a:off x="3918849" y="399872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330" name="Google Shape;330;p12"/>
          <p:cNvSpPr txBox="1"/>
          <p:nvPr/>
        </p:nvSpPr>
        <p:spPr>
          <a:xfrm>
            <a:off x="3918849" y="492594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
        <p:nvSpPr>
          <p:cNvPr id="331" name="Google Shape;331;p12"/>
          <p:cNvSpPr/>
          <p:nvPr/>
        </p:nvSpPr>
        <p:spPr>
          <a:xfrm>
            <a:off x="3880331" y="3948993"/>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2" name="Google Shape;332;p12"/>
          <p:cNvSpPr/>
          <p:nvPr/>
        </p:nvSpPr>
        <p:spPr>
          <a:xfrm>
            <a:off x="3880331" y="4984028"/>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3" name="Google Shape;333;p12"/>
          <p:cNvSpPr/>
          <p:nvPr/>
        </p:nvSpPr>
        <p:spPr>
          <a:xfrm>
            <a:off x="3880331" y="586618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1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Comprensión de las necesidades y desafíos locales</a:t>
            </a:r>
            <a:endParaRPr/>
          </a:p>
          <a:p>
            <a:pPr marL="0" lvl="0" indent="0" algn="l" rtl="0">
              <a:lnSpc>
                <a:spcPct val="90000"/>
              </a:lnSpc>
              <a:spcBef>
                <a:spcPts val="1000"/>
              </a:spcBef>
              <a:spcAft>
                <a:spcPts val="0"/>
              </a:spcAft>
              <a:buClr>
                <a:schemeClr val="lt1"/>
              </a:buClr>
              <a:buSzPts val="3600"/>
              <a:buNone/>
            </a:pPr>
            <a:endParaRPr/>
          </a:p>
        </p:txBody>
      </p:sp>
      <p:sp>
        <p:nvSpPr>
          <p:cNvPr id="340" name="Google Shape;340;p13"/>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US">
                <a:solidFill>
                  <a:srgbClr val="000000"/>
                </a:solidFill>
              </a:rPr>
              <a:t>Comprender las necesidades y los desafíos de la comunidad local es un elemento clave para construir alianzas comunitarias efectivas en el contexto del desarrollo sostenible.</a:t>
            </a:r>
            <a:endParaRPr>
              <a:solidFill>
                <a:srgbClr val="000000"/>
              </a:solidFill>
            </a:endParaRPr>
          </a:p>
          <a:p>
            <a:pPr marL="228600" lvl="0" indent="-228600" algn="just" rtl="0">
              <a:spcBef>
                <a:spcPts val="0"/>
              </a:spcBef>
              <a:spcAft>
                <a:spcPts val="0"/>
              </a:spcAft>
              <a:buNone/>
            </a:pPr>
            <a:endParaRPr>
              <a:solidFill>
                <a:srgbClr val="000000"/>
              </a:solidFill>
            </a:endParaRPr>
          </a:p>
          <a:p>
            <a:pPr marL="228600" lvl="0" indent="-228600" algn="just" rtl="0">
              <a:spcBef>
                <a:spcPts val="0"/>
              </a:spcBef>
              <a:spcAft>
                <a:spcPts val="0"/>
              </a:spcAft>
              <a:buNone/>
            </a:pPr>
            <a:r>
              <a:rPr lang="en-US">
                <a:solidFill>
                  <a:srgbClr val="000000"/>
                </a:solidFill>
              </a:rPr>
              <a:t>Regla principal:</a:t>
            </a:r>
            <a:endParaRPr>
              <a:solidFill>
                <a:srgbClr val="000000"/>
              </a:solidFill>
            </a:endParaRPr>
          </a:p>
          <a:p>
            <a:pPr marL="228600" lvl="0" indent="-228600" algn="just" rtl="0">
              <a:lnSpc>
                <a:spcPct val="103333"/>
              </a:lnSpc>
              <a:spcBef>
                <a:spcPts val="0"/>
              </a:spcBef>
              <a:spcAft>
                <a:spcPts val="0"/>
              </a:spcAft>
              <a:buClr>
                <a:srgbClr val="000000"/>
              </a:buClr>
              <a:buSzPts val="2400"/>
              <a:buNone/>
            </a:pPr>
            <a:endParaRPr>
              <a:solidFill>
                <a:srgbClr val="000000"/>
              </a:solidFill>
            </a:endParaRPr>
          </a:p>
          <a:p>
            <a:pPr marL="457200" lvl="0" indent="-381000" algn="just" rtl="0">
              <a:spcBef>
                <a:spcPts val="0"/>
              </a:spcBef>
              <a:spcAft>
                <a:spcPts val="0"/>
              </a:spcAft>
              <a:buClr>
                <a:srgbClr val="73B64B"/>
              </a:buClr>
              <a:buSzPts val="2400"/>
              <a:buFont typeface="Noto Sans Symbols"/>
              <a:buChar char="⮚"/>
            </a:pPr>
            <a:r>
              <a:rPr lang="en-US">
                <a:solidFill>
                  <a:srgbClr val="73B64B"/>
                </a:solidFill>
              </a:rPr>
              <a:t>Organización de reuniones periódicas,</a:t>
            </a:r>
            <a:endParaRPr>
              <a:solidFill>
                <a:srgbClr val="73B64B"/>
              </a:solidFill>
            </a:endParaRPr>
          </a:p>
          <a:p>
            <a:pPr marL="457200" lvl="0" indent="-381000" algn="just" rtl="0">
              <a:spcBef>
                <a:spcPts val="0"/>
              </a:spcBef>
              <a:spcAft>
                <a:spcPts val="0"/>
              </a:spcAft>
              <a:buClr>
                <a:srgbClr val="73B64B"/>
              </a:buClr>
              <a:buSzPts val="2400"/>
              <a:buFont typeface="Noto Sans Symbols"/>
              <a:buChar char="⮚"/>
            </a:pPr>
            <a:r>
              <a:rPr lang="en-US">
                <a:solidFill>
                  <a:srgbClr val="73B64B"/>
                </a:solidFill>
              </a:rPr>
              <a:t>Análisis eficaz de datos, incluidos datos demográficos y económicos,</a:t>
            </a:r>
            <a:endParaRPr>
              <a:solidFill>
                <a:srgbClr val="73B64B"/>
              </a:solidFill>
            </a:endParaRPr>
          </a:p>
          <a:p>
            <a:pPr marL="457200" lvl="0" indent="-381000" algn="just" rtl="0">
              <a:spcBef>
                <a:spcPts val="0"/>
              </a:spcBef>
              <a:spcAft>
                <a:spcPts val="0"/>
              </a:spcAft>
              <a:buClr>
                <a:srgbClr val="73B64B"/>
              </a:buClr>
              <a:buSzPts val="2400"/>
              <a:buFont typeface="Noto Sans Symbols"/>
              <a:buChar char="⮚"/>
            </a:pPr>
            <a:r>
              <a:rPr lang="en-US">
                <a:solidFill>
                  <a:srgbClr val="73B64B"/>
                </a:solidFill>
              </a:rPr>
              <a:t>Cooperación con líderes locales,</a:t>
            </a:r>
            <a:endParaRPr>
              <a:solidFill>
                <a:srgbClr val="73B64B"/>
              </a:solidFill>
            </a:endParaRPr>
          </a:p>
          <a:p>
            <a:pPr marL="457200" lvl="0" indent="-381000" algn="just" rtl="0">
              <a:spcBef>
                <a:spcPts val="0"/>
              </a:spcBef>
              <a:spcAft>
                <a:spcPts val="0"/>
              </a:spcAft>
              <a:buClr>
                <a:srgbClr val="73B64B"/>
              </a:buClr>
              <a:buSzPts val="2400"/>
              <a:buFont typeface="Noto Sans Symbols"/>
              <a:buChar char="⮚"/>
            </a:pPr>
            <a:r>
              <a:rPr lang="en-US">
                <a:solidFill>
                  <a:srgbClr val="73B64B"/>
                </a:solidFill>
              </a:rPr>
              <a:t>Presencia en los medios de comunicación y redes sociales.</a:t>
            </a:r>
            <a:endParaRPr>
              <a:solidFill>
                <a:srgbClr val="73B64B"/>
              </a:solidFill>
            </a:endParaRPr>
          </a:p>
          <a:p>
            <a:pPr marL="457200" lvl="0" indent="0" algn="just" rtl="0">
              <a:lnSpc>
                <a:spcPct val="103333"/>
              </a:lnSpc>
              <a:spcBef>
                <a:spcPts val="0"/>
              </a:spcBef>
              <a:spcAft>
                <a:spcPts val="0"/>
              </a:spcAft>
              <a:buNone/>
            </a:pPr>
            <a:endParaRPr>
              <a:solidFill>
                <a:srgbClr val="73B64B"/>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1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Generando confianza</a:t>
            </a:r>
            <a:endParaRPr/>
          </a:p>
          <a:p>
            <a:pPr marL="0" lvl="0" indent="0" algn="l" rtl="0">
              <a:lnSpc>
                <a:spcPct val="90000"/>
              </a:lnSpc>
              <a:spcBef>
                <a:spcPts val="1000"/>
              </a:spcBef>
              <a:spcAft>
                <a:spcPts val="0"/>
              </a:spcAft>
              <a:buClr>
                <a:schemeClr val="lt1"/>
              </a:buClr>
              <a:buSzPts val="3600"/>
              <a:buNone/>
            </a:pPr>
            <a:endParaRPr/>
          </a:p>
        </p:txBody>
      </p:sp>
      <p:sp>
        <p:nvSpPr>
          <p:cNvPr id="346" name="Google Shape;346;p14"/>
          <p:cNvSpPr txBox="1">
            <a:spLocks noGrp="1"/>
          </p:cNvSpPr>
          <p:nvPr>
            <p:ph type="body" idx="2"/>
          </p:nvPr>
        </p:nvSpPr>
        <p:spPr>
          <a:xfrm>
            <a:off x="904850" y="2310225"/>
            <a:ext cx="10479300" cy="4384200"/>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000000"/>
              </a:buClr>
              <a:buSzPts val="2400"/>
              <a:buNone/>
            </a:pPr>
            <a:r>
              <a:rPr lang="en-US" sz="2300">
                <a:solidFill>
                  <a:srgbClr val="000000"/>
                </a:solidFill>
              </a:rPr>
              <a:t>Para que su empresa inspire confianza social, vale la pena centrarse en:</a:t>
            </a:r>
            <a:endParaRPr sz="2300">
              <a:solidFill>
                <a:srgbClr val="000000"/>
              </a:solidFill>
            </a:endParaRPr>
          </a:p>
          <a:p>
            <a:pPr marL="228600" lvl="0" indent="-228600" algn="l" rtl="0">
              <a:lnSpc>
                <a:spcPct val="103333"/>
              </a:lnSpc>
              <a:spcBef>
                <a:spcPts val="0"/>
              </a:spcBef>
              <a:spcAft>
                <a:spcPts val="0"/>
              </a:spcAft>
              <a:buClr>
                <a:srgbClr val="000000"/>
              </a:buClr>
              <a:buSzPts val="2400"/>
              <a:buNone/>
            </a:pPr>
            <a:endParaRPr sz="2300">
              <a:solidFill>
                <a:srgbClr val="000000"/>
              </a:solidFill>
            </a:endParaRPr>
          </a:p>
          <a:p>
            <a:pPr marL="457200" lvl="0" indent="-374650" algn="l" rtl="0">
              <a:spcBef>
                <a:spcPts val="0"/>
              </a:spcBef>
              <a:spcAft>
                <a:spcPts val="0"/>
              </a:spcAft>
              <a:buClr>
                <a:srgbClr val="000000"/>
              </a:buClr>
              <a:buSzPts val="2300"/>
              <a:buFont typeface="Noto Sans Symbols"/>
              <a:buChar char="⮚"/>
            </a:pPr>
            <a:r>
              <a:rPr lang="en-US" sz="2300">
                <a:solidFill>
                  <a:srgbClr val="000000"/>
                </a:solidFill>
              </a:rPr>
              <a:t>Comunicación transparente y activa,</a:t>
            </a:r>
            <a:endParaRPr sz="2300">
              <a:solidFill>
                <a:srgbClr val="000000"/>
              </a:solidFill>
            </a:endParaRPr>
          </a:p>
          <a:p>
            <a:pPr marL="457200" lvl="0" indent="-374650" algn="l" rtl="0">
              <a:spcBef>
                <a:spcPts val="0"/>
              </a:spcBef>
              <a:spcAft>
                <a:spcPts val="0"/>
              </a:spcAft>
              <a:buClr>
                <a:srgbClr val="000000"/>
              </a:buClr>
              <a:buSzPts val="2300"/>
              <a:buFont typeface="Noto Sans Symbols"/>
              <a:buChar char="⮚"/>
            </a:pPr>
            <a:r>
              <a:rPr lang="en-US" sz="2300">
                <a:solidFill>
                  <a:srgbClr val="000000"/>
                </a:solidFill>
              </a:rPr>
              <a:t>Formular un objetivo claro de la empresa,</a:t>
            </a:r>
            <a:endParaRPr sz="2300">
              <a:solidFill>
                <a:srgbClr val="000000"/>
              </a:solidFill>
            </a:endParaRPr>
          </a:p>
          <a:p>
            <a:pPr marL="457200" lvl="0" indent="-374650" algn="l" rtl="0">
              <a:spcBef>
                <a:spcPts val="0"/>
              </a:spcBef>
              <a:spcAft>
                <a:spcPts val="0"/>
              </a:spcAft>
              <a:buClr>
                <a:srgbClr val="000000"/>
              </a:buClr>
              <a:buSzPts val="2300"/>
              <a:buFont typeface="Noto Sans Symbols"/>
              <a:buChar char="⮚"/>
            </a:pPr>
            <a:r>
              <a:rPr lang="en-US" sz="2300">
                <a:solidFill>
                  <a:srgbClr val="000000"/>
                </a:solidFill>
              </a:rPr>
              <a:t>Construir relaciones duraderas,</a:t>
            </a:r>
            <a:endParaRPr sz="2300">
              <a:solidFill>
                <a:srgbClr val="000000"/>
              </a:solidFill>
            </a:endParaRPr>
          </a:p>
          <a:p>
            <a:pPr marL="457200" lvl="0" indent="-374650" algn="l" rtl="0">
              <a:spcBef>
                <a:spcPts val="0"/>
              </a:spcBef>
              <a:spcAft>
                <a:spcPts val="0"/>
              </a:spcAft>
              <a:buClr>
                <a:srgbClr val="000000"/>
              </a:buClr>
              <a:buSzPts val="2300"/>
              <a:buFont typeface="Noto Sans Symbols"/>
              <a:buChar char="⮚"/>
            </a:pPr>
            <a:r>
              <a:rPr lang="en-US" sz="2300">
                <a:solidFill>
                  <a:srgbClr val="000000"/>
                </a:solidFill>
              </a:rPr>
              <a:t>Eficacia de las acciones,</a:t>
            </a:r>
            <a:endParaRPr sz="2300">
              <a:solidFill>
                <a:srgbClr val="000000"/>
              </a:solidFill>
            </a:endParaRPr>
          </a:p>
          <a:p>
            <a:pPr marL="457200" lvl="0" indent="-374650" algn="l" rtl="0">
              <a:spcBef>
                <a:spcPts val="0"/>
              </a:spcBef>
              <a:spcAft>
                <a:spcPts val="0"/>
              </a:spcAft>
              <a:buClr>
                <a:srgbClr val="000000"/>
              </a:buClr>
              <a:buSzPts val="2300"/>
              <a:buFont typeface="Noto Sans Symbols"/>
              <a:buChar char="⮚"/>
            </a:pPr>
            <a:r>
              <a:rPr lang="en-US" sz="2300">
                <a:solidFill>
                  <a:srgbClr val="000000"/>
                </a:solidFill>
              </a:rPr>
              <a:t>Garantizar el bienestar de los empleados y mantener relaciones de colaboración.</a:t>
            </a:r>
            <a:endParaRPr sz="2300">
              <a:solidFill>
                <a:srgbClr val="000000"/>
              </a:solidFill>
            </a:endParaRPr>
          </a:p>
          <a:p>
            <a:pPr marL="0" lvl="0" indent="0" algn="l" rtl="0">
              <a:lnSpc>
                <a:spcPct val="103333"/>
              </a:lnSpc>
              <a:spcBef>
                <a:spcPts val="0"/>
              </a:spcBef>
              <a:spcAft>
                <a:spcPts val="0"/>
              </a:spcAft>
              <a:buClr>
                <a:srgbClr val="595959"/>
              </a:buClr>
              <a:buSzPts val="2400"/>
              <a:buFont typeface="Noto Sans Symbols"/>
              <a:buNone/>
            </a:pPr>
            <a:endParaRPr sz="2300">
              <a:solidFill>
                <a:srgbClr val="73B64B"/>
              </a:solidFill>
            </a:endParaRPr>
          </a:p>
          <a:p>
            <a:pPr marL="0" lvl="0" indent="0" algn="just" rtl="0">
              <a:lnSpc>
                <a:spcPct val="103333"/>
              </a:lnSpc>
              <a:spcBef>
                <a:spcPts val="0"/>
              </a:spcBef>
              <a:spcAft>
                <a:spcPts val="0"/>
              </a:spcAft>
              <a:buClr>
                <a:srgbClr val="73B64B"/>
              </a:buClr>
              <a:buSzPts val="2400"/>
              <a:buNone/>
            </a:pPr>
            <a:r>
              <a:rPr lang="en-US" sz="2300">
                <a:solidFill>
                  <a:srgbClr val="73B64B"/>
                </a:solidFill>
              </a:rPr>
              <a:t>Generar confianza en las alianzas comunitarias es un proceso que requiere paciencia, coherencia y autenticidad. Sin embargo, una cooperación eficaz basada en la confianza puede traer muchos beneficios tanto para la empresa como para la comunidad local.</a:t>
            </a:r>
            <a:endParaRPr sz="23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Apoyando el desarrollo de las comunidades locales</a:t>
            </a:r>
            <a:endParaRPr/>
          </a:p>
        </p:txBody>
      </p:sp>
      <p:sp>
        <p:nvSpPr>
          <p:cNvPr id="352" name="Google Shape;352;p1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0D0D0D"/>
              </a:buClr>
              <a:buSzPts val="2400"/>
              <a:buNone/>
            </a:pPr>
            <a:r>
              <a:rPr lang="en-US">
                <a:solidFill>
                  <a:srgbClr val="0D0D0D"/>
                </a:solidFill>
                <a:highlight>
                  <a:srgbClr val="FFFFFF"/>
                </a:highlight>
              </a:rPr>
              <a:t>¿Qué es importante, qué aspecto hay que cuidar?</a:t>
            </a:r>
            <a:endParaRPr>
              <a:solidFill>
                <a:srgbClr val="0D0D0D"/>
              </a:solidFill>
              <a:highlight>
                <a:srgbClr val="FFFFFF"/>
              </a:highlight>
            </a:endParaRPr>
          </a:p>
          <a:p>
            <a:pPr marL="0" lvl="0" indent="0" algn="l" rtl="0">
              <a:lnSpc>
                <a:spcPct val="103333"/>
              </a:lnSpc>
              <a:spcBef>
                <a:spcPts val="0"/>
              </a:spcBef>
              <a:spcAft>
                <a:spcPts val="0"/>
              </a:spcAft>
              <a:buClr>
                <a:srgbClr val="595959"/>
              </a:buClr>
              <a:buSzPts val="2400"/>
              <a:buNone/>
            </a:pPr>
            <a:endParaRPr>
              <a:solidFill>
                <a:srgbClr val="0D0D0D"/>
              </a:solidFill>
              <a:highlight>
                <a:srgbClr val="FFFFFF"/>
              </a:highlight>
            </a:endParaRPr>
          </a:p>
          <a:p>
            <a:pPr marL="457200" lvl="0" indent="-381000" algn="just" rtl="0">
              <a:spcBef>
                <a:spcPts val="0"/>
              </a:spcBef>
              <a:spcAft>
                <a:spcPts val="0"/>
              </a:spcAft>
              <a:buClr>
                <a:srgbClr val="0D0D0D"/>
              </a:buClr>
              <a:buSzPts val="2400"/>
              <a:buFont typeface="Noto Sans Symbols"/>
              <a:buChar char="⮚"/>
            </a:pPr>
            <a:r>
              <a:rPr lang="en-US">
                <a:solidFill>
                  <a:srgbClr val="0D0D0D"/>
                </a:solidFill>
                <a:highlight>
                  <a:srgbClr val="FFFFFF"/>
                </a:highlight>
              </a:rPr>
              <a:t>Mantener un ambiente de trabajo inclusivo,</a:t>
            </a:r>
            <a:endParaRPr>
              <a:solidFill>
                <a:srgbClr val="0D0D0D"/>
              </a:solidFill>
              <a:highlight>
                <a:srgbClr val="FFFFFF"/>
              </a:highlight>
            </a:endParaRPr>
          </a:p>
          <a:p>
            <a:pPr marL="457200" lvl="0" indent="-381000" algn="just" rtl="0">
              <a:spcBef>
                <a:spcPts val="0"/>
              </a:spcBef>
              <a:spcAft>
                <a:spcPts val="0"/>
              </a:spcAft>
              <a:buClr>
                <a:srgbClr val="0D0D0D"/>
              </a:buClr>
              <a:buSzPts val="2400"/>
              <a:buFont typeface="Noto Sans Symbols"/>
              <a:buChar char="⮚"/>
            </a:pPr>
            <a:r>
              <a:rPr lang="en-US">
                <a:solidFill>
                  <a:srgbClr val="0D0D0D"/>
                </a:solidFill>
                <a:highlight>
                  <a:srgbClr val="FFFFFF"/>
                </a:highlight>
              </a:rPr>
              <a:t>Cuidar a los empleados, ofrecerles acceso a desarrollo, formación, cursos,</a:t>
            </a:r>
            <a:endParaRPr>
              <a:solidFill>
                <a:srgbClr val="0D0D0D"/>
              </a:solidFill>
              <a:highlight>
                <a:srgbClr val="FFFFFF"/>
              </a:highlight>
            </a:endParaRPr>
          </a:p>
          <a:p>
            <a:pPr marL="457200" lvl="0" indent="-381000" algn="just" rtl="0">
              <a:spcBef>
                <a:spcPts val="0"/>
              </a:spcBef>
              <a:spcAft>
                <a:spcPts val="0"/>
              </a:spcAft>
              <a:buClr>
                <a:srgbClr val="0D0D0D"/>
              </a:buClr>
              <a:buSzPts val="2400"/>
              <a:buFont typeface="Noto Sans Symbols"/>
              <a:buChar char="⮚"/>
            </a:pPr>
            <a:r>
              <a:rPr lang="en-US">
                <a:solidFill>
                  <a:srgbClr val="0D0D0D"/>
                </a:solidFill>
                <a:highlight>
                  <a:srgbClr val="FFFFFF"/>
                </a:highlight>
              </a:rPr>
              <a:t>Implicarse en proyectos en el ámbito de la ecología y la protección del medio ambiente,</a:t>
            </a:r>
            <a:endParaRPr>
              <a:solidFill>
                <a:srgbClr val="0D0D0D"/>
              </a:solidFill>
              <a:highlight>
                <a:srgbClr val="FFFFFF"/>
              </a:highlight>
            </a:endParaRPr>
          </a:p>
          <a:p>
            <a:pPr marL="457200" lvl="0" indent="-381000" algn="just" rtl="0">
              <a:spcBef>
                <a:spcPts val="0"/>
              </a:spcBef>
              <a:spcAft>
                <a:spcPts val="0"/>
              </a:spcAft>
              <a:buClr>
                <a:srgbClr val="0D0D0D"/>
              </a:buClr>
              <a:buSzPts val="2400"/>
              <a:buFont typeface="Noto Sans Symbols"/>
              <a:buChar char="⮚"/>
            </a:pPr>
            <a:r>
              <a:rPr lang="en-US">
                <a:solidFill>
                  <a:srgbClr val="0D0D0D"/>
                </a:solidFill>
                <a:highlight>
                  <a:srgbClr val="FFFFFF"/>
                </a:highlight>
              </a:rPr>
              <a:t>Apoyar a las escuelas y universidades locales,</a:t>
            </a:r>
            <a:endParaRPr>
              <a:solidFill>
                <a:srgbClr val="0D0D0D"/>
              </a:solidFill>
              <a:highlight>
                <a:srgbClr val="FFFFFF"/>
              </a:highlight>
            </a:endParaRPr>
          </a:p>
          <a:p>
            <a:pPr marL="457200" lvl="0" indent="-381000" algn="just" rtl="0">
              <a:spcBef>
                <a:spcPts val="0"/>
              </a:spcBef>
              <a:spcAft>
                <a:spcPts val="0"/>
              </a:spcAft>
              <a:buClr>
                <a:srgbClr val="0D0D0D"/>
              </a:buClr>
              <a:buSzPts val="2400"/>
              <a:buFont typeface="Noto Sans Symbols"/>
              <a:buChar char="⮚"/>
            </a:pPr>
            <a:r>
              <a:rPr lang="en-US">
                <a:solidFill>
                  <a:srgbClr val="0D0D0D"/>
                </a:solidFill>
                <a:highlight>
                  <a:srgbClr val="FFFFFF"/>
                </a:highlight>
              </a:rPr>
              <a:t>Participar en eventos benéficos.</a:t>
            </a:r>
            <a:endParaRPr>
              <a:solidFill>
                <a:srgbClr val="0D0D0D"/>
              </a:solidFill>
              <a:highlight>
                <a:srgbClr val="FFFFFF"/>
              </a:highlight>
            </a:endParaRPr>
          </a:p>
          <a:p>
            <a:pPr marL="457200" lvl="0" indent="0" algn="l" rtl="0">
              <a:lnSpc>
                <a:spcPct val="103333"/>
              </a:lnSpc>
              <a:spcBef>
                <a:spcPts val="0"/>
              </a:spcBef>
              <a:spcAft>
                <a:spcPts val="0"/>
              </a:spcAft>
              <a:buNone/>
            </a:pPr>
            <a:endParaRPr>
              <a:solidFill>
                <a:srgbClr val="0D0D0D"/>
              </a:solidFill>
              <a:highlight>
                <a:srgbClr val="FFFFFF"/>
              </a:high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1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Responsabilidad compartida por el medioambiente</a:t>
            </a:r>
            <a:endParaRPr/>
          </a:p>
        </p:txBody>
      </p:sp>
      <p:sp>
        <p:nvSpPr>
          <p:cNvPr id="358" name="Google Shape;358;p16"/>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000000"/>
              </a:buClr>
              <a:buSzPts val="2400"/>
              <a:buNone/>
            </a:pPr>
            <a:r>
              <a:rPr lang="en-US">
                <a:solidFill>
                  <a:srgbClr val="000000"/>
                </a:solidFill>
              </a:rPr>
              <a:t>La idea de responsabilidad ambiental compartida se refiere a la necesidad de que las empresas participen en acciones ambientales en asociación con otros, incluidas otras empresas, comunidades locales, ONG, gobiernos y consumidores.</a:t>
            </a:r>
            <a:endParaRPr>
              <a:solidFill>
                <a:srgbClr val="000000"/>
              </a:solidFill>
            </a:endParaRPr>
          </a:p>
          <a:p>
            <a:pPr marL="228600" lvl="0" indent="-228600" algn="l" rtl="0">
              <a:lnSpc>
                <a:spcPct val="103333"/>
              </a:lnSpc>
              <a:spcBef>
                <a:spcPts val="0"/>
              </a:spcBef>
              <a:spcAft>
                <a:spcPts val="0"/>
              </a:spcAft>
              <a:buClr>
                <a:srgbClr val="595959"/>
              </a:buClr>
              <a:buSzPts val="2400"/>
              <a:buNone/>
            </a:pPr>
            <a:endParaRPr>
              <a:solidFill>
                <a:srgbClr val="000000"/>
              </a:solidFill>
            </a:endParaRPr>
          </a:p>
          <a:p>
            <a:pPr marL="457200" lvl="0" indent="-381000" algn="l" rtl="0">
              <a:spcBef>
                <a:spcPts val="0"/>
              </a:spcBef>
              <a:spcAft>
                <a:spcPts val="0"/>
              </a:spcAft>
              <a:buClr>
                <a:srgbClr val="73B64B"/>
              </a:buClr>
              <a:buSzPts val="2400"/>
              <a:buFont typeface="Noto Sans Symbols"/>
              <a:buChar char="⮚"/>
            </a:pPr>
            <a:r>
              <a:rPr lang="en-US">
                <a:solidFill>
                  <a:srgbClr val="73B64B"/>
                </a:solidFill>
              </a:rPr>
              <a:t>Establecer colaboraciones con otras empresas,</a:t>
            </a:r>
            <a:endParaRPr>
              <a:solidFill>
                <a:srgbClr val="73B64B"/>
              </a:solidFill>
            </a:endParaRPr>
          </a:p>
          <a:p>
            <a:pPr marL="457200" lvl="0" indent="-381000" algn="l" rtl="0">
              <a:spcBef>
                <a:spcPts val="0"/>
              </a:spcBef>
              <a:spcAft>
                <a:spcPts val="0"/>
              </a:spcAft>
              <a:buClr>
                <a:srgbClr val="73B64B"/>
              </a:buClr>
              <a:buSzPts val="2400"/>
              <a:buFont typeface="Noto Sans Symbols"/>
              <a:buChar char="⮚"/>
            </a:pPr>
            <a:r>
              <a:rPr lang="en-US">
                <a:solidFill>
                  <a:srgbClr val="73B64B"/>
                </a:solidFill>
              </a:rPr>
              <a:t>Cooperar con organizaciones no gubernamentales,</a:t>
            </a:r>
            <a:endParaRPr>
              <a:solidFill>
                <a:srgbClr val="73B64B"/>
              </a:solidFill>
            </a:endParaRPr>
          </a:p>
          <a:p>
            <a:pPr marL="457200" lvl="0" indent="-381000" algn="l" rtl="0">
              <a:spcBef>
                <a:spcPts val="0"/>
              </a:spcBef>
              <a:spcAft>
                <a:spcPts val="0"/>
              </a:spcAft>
              <a:buClr>
                <a:srgbClr val="73B64B"/>
              </a:buClr>
              <a:buSzPts val="2400"/>
              <a:buFont typeface="Noto Sans Symbols"/>
              <a:buChar char="⮚"/>
            </a:pPr>
            <a:r>
              <a:rPr lang="en-US">
                <a:solidFill>
                  <a:srgbClr val="73B64B"/>
                </a:solidFill>
              </a:rPr>
              <a:t>Crear conciencia ecológica entre los empleados y externamente,</a:t>
            </a:r>
            <a:endParaRPr>
              <a:solidFill>
                <a:srgbClr val="73B64B"/>
              </a:solidFill>
            </a:endParaRPr>
          </a:p>
          <a:p>
            <a:pPr marL="457200" lvl="0" indent="-381000" algn="l" rtl="0">
              <a:spcBef>
                <a:spcPts val="0"/>
              </a:spcBef>
              <a:spcAft>
                <a:spcPts val="0"/>
              </a:spcAft>
              <a:buClr>
                <a:srgbClr val="73B64B"/>
              </a:buClr>
              <a:buSzPts val="2400"/>
              <a:buFont typeface="Noto Sans Symbols"/>
              <a:buChar char="⮚"/>
            </a:pPr>
            <a:r>
              <a:rPr lang="en-US">
                <a:solidFill>
                  <a:srgbClr val="73B64B"/>
                </a:solidFill>
              </a:rPr>
              <a:t>Elegir productos ecológicos.</a:t>
            </a:r>
            <a:endParaRPr>
              <a:solidFill>
                <a:srgbClr val="73B64B"/>
              </a:solidFill>
            </a:endParaRPr>
          </a:p>
          <a:p>
            <a:pPr marL="457200" lvl="0" indent="0" algn="l" rtl="0">
              <a:lnSpc>
                <a:spcPct val="103333"/>
              </a:lnSpc>
              <a:spcBef>
                <a:spcPts val="0"/>
              </a:spcBef>
              <a:spcAft>
                <a:spcPts val="0"/>
              </a:spcAft>
              <a:buNone/>
            </a:pPr>
            <a:endParaRPr>
              <a:solidFill>
                <a:srgbClr val="73B64B"/>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17"/>
          <p:cNvSpPr txBox="1">
            <a:spLocks noGrp="1"/>
          </p:cNvSpPr>
          <p:nvPr>
            <p:ph type="body" idx="1"/>
          </p:nvPr>
        </p:nvSpPr>
        <p:spPr>
          <a:xfrm>
            <a:off x="309725" y="875662"/>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b="1"/>
              <a:t>Crea</a:t>
            </a:r>
            <a:r>
              <a:rPr lang="en-US"/>
              <a:t>r soluciones innovadoras</a:t>
            </a:r>
            <a:endParaRPr/>
          </a:p>
        </p:txBody>
      </p:sp>
      <p:sp>
        <p:nvSpPr>
          <p:cNvPr id="364" name="Google Shape;364;p17"/>
          <p:cNvSpPr txBox="1">
            <a:spLocks noGrp="1"/>
          </p:cNvSpPr>
          <p:nvPr>
            <p:ph type="body" idx="2"/>
          </p:nvPr>
        </p:nvSpPr>
        <p:spPr>
          <a:xfrm>
            <a:off x="309725" y="2079525"/>
            <a:ext cx="11074500" cy="41598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US"/>
              <a:t> </a:t>
            </a:r>
            <a:r>
              <a:rPr lang="en-US">
                <a:solidFill>
                  <a:srgbClr val="000000"/>
                </a:solidFill>
              </a:rPr>
              <a:t>	</a:t>
            </a:r>
            <a:r>
              <a:rPr lang="en-US" sz="2300">
                <a:solidFill>
                  <a:srgbClr val="000000"/>
                </a:solidFill>
              </a:rPr>
              <a:t>Maneras de formular métodos creativos y eficaces que fomenten la participación, la cooperación y el apoyo mutuo en la comunidad local, ¿Cuáles podrían ser?</a:t>
            </a:r>
            <a:endParaRPr sz="2300">
              <a:solidFill>
                <a:srgbClr val="000000"/>
              </a:solidFill>
            </a:endParaRPr>
          </a:p>
          <a:p>
            <a:pPr marL="342900" lvl="0" indent="-336550" algn="just" rtl="0">
              <a:lnSpc>
                <a:spcPct val="103333"/>
              </a:lnSpc>
              <a:spcBef>
                <a:spcPts val="0"/>
              </a:spcBef>
              <a:spcAft>
                <a:spcPts val="0"/>
              </a:spcAft>
              <a:buClr>
                <a:srgbClr val="73B64B"/>
              </a:buClr>
              <a:buSzPts val="2300"/>
              <a:buFont typeface="Noto Sans Symbols"/>
              <a:buChar char="⮚"/>
            </a:pPr>
            <a:r>
              <a:rPr lang="en-US" sz="2300" b="1">
                <a:solidFill>
                  <a:srgbClr val="73B64B"/>
                </a:solidFill>
              </a:rPr>
              <a:t>Plataformas Digitales o de Aprendizaje electrónico: </a:t>
            </a:r>
            <a:r>
              <a:rPr lang="en-US" sz="2300">
                <a:solidFill>
                  <a:srgbClr val="000000"/>
                </a:solidFill>
              </a:rPr>
              <a:t>Plataformas móviles que facilitan la interacción en línea y el desarrollo personal, ofreciendo una variedad de recursos educativos.</a:t>
            </a:r>
            <a:endParaRPr sz="2300"/>
          </a:p>
          <a:p>
            <a:pPr marL="342900" lvl="0" indent="-336550" algn="just" rtl="0">
              <a:lnSpc>
                <a:spcPct val="103333"/>
              </a:lnSpc>
              <a:spcBef>
                <a:spcPts val="0"/>
              </a:spcBef>
              <a:spcAft>
                <a:spcPts val="0"/>
              </a:spcAft>
              <a:buClr>
                <a:srgbClr val="73B64B"/>
              </a:buClr>
              <a:buSzPts val="2300"/>
              <a:buFont typeface="Noto Sans Symbols"/>
              <a:buChar char="⮚"/>
            </a:pPr>
            <a:r>
              <a:rPr lang="en-US" sz="2300" b="1">
                <a:solidFill>
                  <a:srgbClr val="73B64B"/>
                </a:solidFill>
              </a:rPr>
              <a:t>Programas Artísticos y Culturales</a:t>
            </a:r>
            <a:r>
              <a:rPr lang="en-US" sz="2300">
                <a:solidFill>
                  <a:srgbClr val="000000"/>
                </a:solidFill>
              </a:rPr>
              <a:t>: Iniciativas como talleres de arte, festivales culturales locales y murales callejeros que celebran y promueven la participación de la comunidad en las artes.</a:t>
            </a:r>
            <a:endParaRPr sz="2300">
              <a:solidFill>
                <a:srgbClr val="000000"/>
              </a:solidFill>
            </a:endParaRPr>
          </a:p>
          <a:p>
            <a:pPr marL="342900" lvl="0" indent="-336550" algn="just" rtl="0">
              <a:lnSpc>
                <a:spcPct val="103333"/>
              </a:lnSpc>
              <a:spcBef>
                <a:spcPts val="0"/>
              </a:spcBef>
              <a:spcAft>
                <a:spcPts val="0"/>
              </a:spcAft>
              <a:buClr>
                <a:srgbClr val="73B64B"/>
              </a:buClr>
              <a:buSzPts val="2300"/>
              <a:buFont typeface="Noto Sans Symbols"/>
              <a:buChar char="⮚"/>
            </a:pPr>
            <a:r>
              <a:rPr lang="en-US" sz="2300" b="1">
                <a:solidFill>
                  <a:srgbClr val="73B64B"/>
                </a:solidFill>
              </a:rPr>
              <a:t>Actividades Ecológicas: </a:t>
            </a:r>
            <a:r>
              <a:rPr lang="en-US" sz="2300">
                <a:solidFill>
                  <a:srgbClr val="000000"/>
                </a:solidFill>
              </a:rPr>
              <a:t>Creación de proyectos y actividades relacionadas con la protección del medio ambiente, como por ejemplo concursos ecológicos.</a:t>
            </a:r>
            <a:endParaRPr sz="2300">
              <a:solidFill>
                <a:srgbClr val="000000"/>
              </a:solidFill>
            </a:endParaRPr>
          </a:p>
          <a:p>
            <a:pPr marL="342900" lvl="0" indent="-336550" algn="just" rtl="0">
              <a:lnSpc>
                <a:spcPct val="103333"/>
              </a:lnSpc>
              <a:spcBef>
                <a:spcPts val="0"/>
              </a:spcBef>
              <a:spcAft>
                <a:spcPts val="0"/>
              </a:spcAft>
              <a:buClr>
                <a:srgbClr val="73B64B"/>
              </a:buClr>
              <a:buSzPts val="2300"/>
              <a:buFont typeface="Noto Sans Symbols"/>
              <a:buChar char="⮚"/>
            </a:pPr>
            <a:r>
              <a:rPr lang="en-US" sz="2300" b="1">
                <a:solidFill>
                  <a:srgbClr val="73B64B"/>
                </a:solidFill>
              </a:rPr>
              <a:t>Programas de Salud y Deportes</a:t>
            </a:r>
            <a:r>
              <a:rPr lang="en-US" sz="2300">
                <a:solidFill>
                  <a:srgbClr val="000000"/>
                </a:solidFill>
              </a:rPr>
              <a:t>:  Creación de programas de salud que promuevan la actividad física, los hábitos alimentarios saludables y la salud mental, por ejemplo, el bienestar en el lugar de trabajo como objetivo de la empresa.</a:t>
            </a:r>
            <a:endParaRPr sz="2300">
              <a:solidFill>
                <a:srgbClr val="0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18"/>
          <p:cNvSpPr txBox="1">
            <a:spLocks noGrp="1"/>
          </p:cNvSpPr>
          <p:nvPr>
            <p:ph type="body" idx="1"/>
          </p:nvPr>
        </p:nvSpPr>
        <p:spPr>
          <a:xfrm>
            <a:off x="419100"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Co-creación de los valores sociales</a:t>
            </a:r>
            <a:endParaRPr/>
          </a:p>
        </p:txBody>
      </p:sp>
      <p:sp>
        <p:nvSpPr>
          <p:cNvPr id="370" name="Google Shape;370;p18"/>
          <p:cNvSpPr txBox="1">
            <a:spLocks noGrp="1"/>
          </p:cNvSpPr>
          <p:nvPr>
            <p:ph type="body" idx="2"/>
          </p:nvPr>
        </p:nvSpPr>
        <p:spPr>
          <a:xfrm>
            <a:off x="419100" y="1762950"/>
            <a:ext cx="10965000" cy="49428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endParaRPr sz="2300">
              <a:solidFill>
                <a:srgbClr val="000000"/>
              </a:solidFill>
            </a:endParaRPr>
          </a:p>
          <a:p>
            <a:pPr marL="0" lvl="0" indent="0" algn="just" rtl="0">
              <a:spcBef>
                <a:spcPts val="0"/>
              </a:spcBef>
              <a:spcAft>
                <a:spcPts val="0"/>
              </a:spcAft>
              <a:buNone/>
            </a:pPr>
            <a:r>
              <a:rPr lang="en-US" sz="2200">
                <a:solidFill>
                  <a:srgbClr val="000000"/>
                </a:solidFill>
              </a:rPr>
              <a:t>La cooperación social contribuye a la creación de valores sociales que no solo generan beneficios económicos sino, sobre todo, protegen el medio ambiente natural.</a:t>
            </a:r>
            <a:endParaRPr sz="2200">
              <a:solidFill>
                <a:srgbClr val="000000"/>
              </a:solidFill>
            </a:endParaRPr>
          </a:p>
          <a:p>
            <a:pPr marL="342900" lvl="0" indent="-330200" algn="just" rtl="0">
              <a:spcBef>
                <a:spcPts val="0"/>
              </a:spcBef>
              <a:spcAft>
                <a:spcPts val="0"/>
              </a:spcAft>
              <a:buClr>
                <a:srgbClr val="6AA84F"/>
              </a:buClr>
              <a:buSzPts val="2200"/>
              <a:buFont typeface="Noto Sans Symbols"/>
              <a:buChar char="⮚"/>
            </a:pPr>
            <a:r>
              <a:rPr lang="en-US" sz="2200">
                <a:solidFill>
                  <a:srgbClr val="000000"/>
                </a:solidFill>
              </a:rPr>
              <a:t>¿Cómo puedes co-crear iniciativas de impacto social con tus clientes para promover la sostenibilidad?</a:t>
            </a:r>
            <a:endParaRPr sz="2200">
              <a:solidFill>
                <a:srgbClr val="000000"/>
              </a:solidFill>
            </a:endParaRPr>
          </a:p>
          <a:p>
            <a:pPr marL="342900" lvl="0" indent="-330200" algn="just" rtl="0">
              <a:spcBef>
                <a:spcPts val="0"/>
              </a:spcBef>
              <a:spcAft>
                <a:spcPts val="0"/>
              </a:spcAft>
              <a:buClr>
                <a:srgbClr val="6AA84F"/>
              </a:buClr>
              <a:buSzPts val="2200"/>
              <a:buChar char="⮚"/>
            </a:pPr>
            <a:r>
              <a:rPr lang="en-US" sz="2200">
                <a:solidFill>
                  <a:srgbClr val="000000"/>
                </a:solidFill>
              </a:rPr>
              <a:t>Necesitas conocer a tus clientes en base a sus características, comportamientos, preferencias.</a:t>
            </a:r>
            <a:endParaRPr sz="2200">
              <a:solidFill>
                <a:srgbClr val="000000"/>
              </a:solidFill>
            </a:endParaRPr>
          </a:p>
          <a:p>
            <a:pPr marL="342900" lvl="0" indent="-330200" algn="just" rtl="0">
              <a:spcBef>
                <a:spcPts val="0"/>
              </a:spcBef>
              <a:spcAft>
                <a:spcPts val="0"/>
              </a:spcAft>
              <a:buClr>
                <a:srgbClr val="6AA84F"/>
              </a:buClr>
              <a:buSzPts val="2200"/>
              <a:buChar char="⮚"/>
            </a:pPr>
            <a:r>
              <a:rPr lang="en-US" sz="2200">
                <a:solidFill>
                  <a:srgbClr val="000000"/>
                </a:solidFill>
              </a:rPr>
              <a:t>La base del proceso de co-creación de valor es generar beneficios tanto para tu empresa y clientes, como para la sociedad y el medio ambiente. Puedes co-crear valor involucrando a tus clientes,</a:t>
            </a:r>
            <a:endParaRPr sz="2200">
              <a:solidFill>
                <a:srgbClr val="000000"/>
              </a:solidFill>
            </a:endParaRPr>
          </a:p>
          <a:p>
            <a:pPr marL="342900" lvl="0" indent="-330200" algn="just" rtl="0">
              <a:spcBef>
                <a:spcPts val="0"/>
              </a:spcBef>
              <a:spcAft>
                <a:spcPts val="0"/>
              </a:spcAft>
              <a:buClr>
                <a:srgbClr val="6AA84F"/>
              </a:buClr>
              <a:buSzPts val="2200"/>
              <a:buChar char="⮚"/>
            </a:pPr>
            <a:r>
              <a:rPr lang="en-US" sz="2200">
                <a:solidFill>
                  <a:srgbClr val="000000"/>
                </a:solidFill>
              </a:rPr>
              <a:t>Para asegurar que tus iniciativas de co-creación sean efectivas, necesitas medir su impacto en los resultados de desarrollo sostenible, satisfacción del cliente y resultados sociales y ambientales. Utiliza indicadores y métricas que sean relevantes, específicos, medibles, alcanzables, realistas y oportunos para evaluar tu impacto.</a:t>
            </a:r>
            <a:endParaRPr sz="2200">
              <a:solidFill>
                <a:srgbClr val="000000"/>
              </a:solidFill>
            </a:endParaRPr>
          </a:p>
          <a:p>
            <a:pPr marL="228600" lvl="0" indent="-228600" algn="just" rtl="0">
              <a:lnSpc>
                <a:spcPct val="103333"/>
              </a:lnSpc>
              <a:spcBef>
                <a:spcPts val="0"/>
              </a:spcBef>
              <a:spcAft>
                <a:spcPts val="0"/>
              </a:spcAft>
              <a:buClr>
                <a:srgbClr val="595959"/>
              </a:buClr>
              <a:buSzPts val="2400"/>
              <a:buNone/>
            </a:pPr>
            <a:endParaRPr>
              <a:solidFill>
                <a:srgbClr val="0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19"/>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¿Qué hacer para crear una alianza comunitaria en tu empresa?</a:t>
            </a:r>
            <a:endParaRPr/>
          </a:p>
        </p:txBody>
      </p:sp>
      <p:sp>
        <p:nvSpPr>
          <p:cNvPr id="377" name="Google Shape;377;p19"/>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374650" algn="just" rtl="0">
              <a:spcBef>
                <a:spcPts val="0"/>
              </a:spcBef>
              <a:spcAft>
                <a:spcPts val="0"/>
              </a:spcAft>
              <a:buClr>
                <a:srgbClr val="000000"/>
              </a:buClr>
              <a:buSzPts val="2300"/>
              <a:buAutoNum type="arabicPeriod"/>
            </a:pPr>
            <a:r>
              <a:rPr lang="en-US">
                <a:solidFill>
                  <a:srgbClr val="000000"/>
                </a:solidFill>
              </a:rPr>
              <a:t>Mantener relaciones positivas con las partes interesadas,</a:t>
            </a:r>
            <a:endParaRPr>
              <a:solidFill>
                <a:srgbClr val="000000"/>
              </a:solidFill>
            </a:endParaRPr>
          </a:p>
          <a:p>
            <a:pPr marL="457200" lvl="0" indent="-374650" algn="just" rtl="0">
              <a:spcBef>
                <a:spcPts val="0"/>
              </a:spcBef>
              <a:spcAft>
                <a:spcPts val="0"/>
              </a:spcAft>
              <a:buClr>
                <a:srgbClr val="000000"/>
              </a:buClr>
              <a:buSzPts val="2300"/>
              <a:buAutoNum type="arabicPeriod"/>
            </a:pPr>
            <a:r>
              <a:rPr lang="en-US">
                <a:solidFill>
                  <a:srgbClr val="000000"/>
                </a:solidFill>
              </a:rPr>
              <a:t>Apoyar a los clusters y clubes que operan localmente,</a:t>
            </a:r>
            <a:endParaRPr>
              <a:solidFill>
                <a:srgbClr val="000000"/>
              </a:solidFill>
            </a:endParaRPr>
          </a:p>
          <a:p>
            <a:pPr marL="457200" lvl="0" indent="-374650" algn="just" rtl="0">
              <a:spcBef>
                <a:spcPts val="0"/>
              </a:spcBef>
              <a:spcAft>
                <a:spcPts val="0"/>
              </a:spcAft>
              <a:buClr>
                <a:srgbClr val="000000"/>
              </a:buClr>
              <a:buSzPts val="2300"/>
              <a:buAutoNum type="arabicPeriod"/>
            </a:pPr>
            <a:r>
              <a:rPr lang="en-US">
                <a:solidFill>
                  <a:srgbClr val="000000"/>
                </a:solidFill>
              </a:rPr>
              <a:t>Aumentar la participación de los empleados en las comunidades locales,</a:t>
            </a:r>
            <a:endParaRPr>
              <a:solidFill>
                <a:srgbClr val="000000"/>
              </a:solidFill>
            </a:endParaRPr>
          </a:p>
          <a:p>
            <a:pPr marL="457200" lvl="0" indent="-374650" algn="just" rtl="0">
              <a:spcBef>
                <a:spcPts val="0"/>
              </a:spcBef>
              <a:spcAft>
                <a:spcPts val="0"/>
              </a:spcAft>
              <a:buClr>
                <a:srgbClr val="000000"/>
              </a:buClr>
              <a:buSzPts val="2300"/>
              <a:buAutoNum type="arabicPeriod"/>
            </a:pPr>
            <a:r>
              <a:rPr lang="en-US">
                <a:solidFill>
                  <a:srgbClr val="000000"/>
                </a:solidFill>
              </a:rPr>
              <a:t>Cuidar el desarrollo sostenible local,</a:t>
            </a:r>
            <a:endParaRPr>
              <a:solidFill>
                <a:srgbClr val="000000"/>
              </a:solidFill>
            </a:endParaRPr>
          </a:p>
          <a:p>
            <a:pPr marL="457200" lvl="0" indent="-374650" algn="just" rtl="0">
              <a:spcBef>
                <a:spcPts val="0"/>
              </a:spcBef>
              <a:spcAft>
                <a:spcPts val="0"/>
              </a:spcAft>
              <a:buClr>
                <a:srgbClr val="000000"/>
              </a:buClr>
              <a:buSzPts val="2300"/>
              <a:buAutoNum type="arabicPeriod"/>
            </a:pPr>
            <a:r>
              <a:rPr lang="en-US">
                <a:solidFill>
                  <a:srgbClr val="000000"/>
                </a:solidFill>
              </a:rPr>
              <a:t>Utilizar los servicios de proveedores locales,</a:t>
            </a:r>
            <a:endParaRPr>
              <a:solidFill>
                <a:srgbClr val="000000"/>
              </a:solidFill>
            </a:endParaRPr>
          </a:p>
          <a:p>
            <a:pPr marL="457200" lvl="0" indent="-374650" algn="just" rtl="0">
              <a:spcBef>
                <a:spcPts val="0"/>
              </a:spcBef>
              <a:spcAft>
                <a:spcPts val="0"/>
              </a:spcAft>
              <a:buClr>
                <a:srgbClr val="000000"/>
              </a:buClr>
              <a:buSzPts val="2300"/>
              <a:buAutoNum type="arabicPeriod"/>
            </a:pPr>
            <a:r>
              <a:rPr lang="en-US">
                <a:solidFill>
                  <a:srgbClr val="000000"/>
                </a:solidFill>
              </a:rPr>
              <a:t>Mejorar la visibilidad externa para mejorar la imagen: marketing eficaz.</a:t>
            </a:r>
            <a:endParaRPr>
              <a:solidFill>
                <a:srgbClr val="000000"/>
              </a:solidFill>
            </a:endParaRPr>
          </a:p>
          <a:p>
            <a:pPr marL="457200" lvl="0" indent="0" algn="just" rtl="0">
              <a:lnSpc>
                <a:spcPct val="103333"/>
              </a:lnSpc>
              <a:spcBef>
                <a:spcPts val="0"/>
              </a:spcBef>
              <a:spcAft>
                <a:spcPts val="0"/>
              </a:spcAft>
              <a:buNone/>
            </a:pPr>
            <a:endParaRPr>
              <a:solidFill>
                <a:srgbClr val="000000"/>
              </a:solidFill>
            </a:endParaRPr>
          </a:p>
          <a:p>
            <a:pPr marL="228600" lvl="0" indent="-228600" algn="just" rtl="0">
              <a:lnSpc>
                <a:spcPct val="103333"/>
              </a:lnSpc>
              <a:spcBef>
                <a:spcPts val="0"/>
              </a:spcBef>
              <a:spcAft>
                <a:spcPts val="0"/>
              </a:spcAft>
              <a:buClr>
                <a:srgbClr val="595959"/>
              </a:buClr>
              <a:buSzPts val="2400"/>
              <a:buNone/>
            </a:pPr>
            <a:endParaRPr/>
          </a:p>
        </p:txBody>
      </p:sp>
      <p:sp>
        <p:nvSpPr>
          <p:cNvPr id="378" name="Google Shape;378;p19"/>
          <p:cNvSpPr txBox="1"/>
          <p:nvPr/>
        </p:nvSpPr>
        <p:spPr>
          <a:xfrm>
            <a:off x="7890221" y="5710913"/>
            <a:ext cx="2061853" cy="6186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73B64B"/>
              </a:buClr>
              <a:buSzPts val="1800"/>
              <a:buFont typeface="Arial"/>
              <a:buNone/>
            </a:pPr>
            <a:endParaRPr sz="1800" b="1" i="0" u="none" strike="noStrike" cap="none">
              <a:solidFill>
                <a:srgbClr val="FF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9" name="Google Shape;219;p2"/>
          <p:cNvSpPr txBox="1">
            <a:spLocks noGrp="1"/>
          </p:cNvSpPr>
          <p:nvPr>
            <p:ph type="body" idx="1"/>
          </p:nvPr>
        </p:nvSpPr>
        <p:spPr>
          <a:xfrm>
            <a:off x="2948683" y="3081866"/>
            <a:ext cx="8024117" cy="2523335"/>
          </a:xfrm>
          <a:prstGeom prst="rect">
            <a:avLst/>
          </a:prstGeom>
          <a:noFill/>
          <a:ln>
            <a:noFill/>
          </a:ln>
        </p:spPr>
        <p:txBody>
          <a:bodyPr spcFirstLastPara="1" wrap="square" lIns="91425" tIns="45700" rIns="91425" bIns="45700" anchor="t" anchorCtr="0">
            <a:noAutofit/>
          </a:bodyPr>
          <a:lstStyle/>
          <a:p>
            <a:pPr marL="15875" lvl="0" indent="-15875" algn="just" rtl="0">
              <a:spcBef>
                <a:spcPts val="0"/>
              </a:spcBef>
              <a:spcAft>
                <a:spcPts val="0"/>
              </a:spcAft>
              <a:buClr>
                <a:schemeClr val="lt1"/>
              </a:buClr>
              <a:buSzPts val="2400"/>
              <a:buNone/>
            </a:pPr>
            <a:r>
              <a:rPr lang="en-US"/>
              <a:t>Mediante la aplicación SOS (Start on Sustainability), pretendemos</a:t>
            </a:r>
            <a:r>
              <a:rPr lang="en-US" b="1"/>
              <a:t> dotar a las microempresas de las herramientas y los recursos</a:t>
            </a:r>
            <a:r>
              <a:rPr lang="en-US"/>
              <a:t> necesarios para emprender acciones significativas hacia la sostenibilidad, contribuyendo así a una economía de la UE más sostenible y resistente.</a:t>
            </a:r>
            <a:endParaRPr/>
          </a:p>
          <a:p>
            <a:pPr marL="15875" lvl="0" indent="-15875" algn="just" rtl="0">
              <a:lnSpc>
                <a:spcPct val="90000"/>
              </a:lnSpc>
              <a:spcBef>
                <a:spcPts val="0"/>
              </a:spcBef>
              <a:spcAft>
                <a:spcPts val="0"/>
              </a:spcAft>
              <a:buClr>
                <a:schemeClr val="lt1"/>
              </a:buClr>
              <a:buSzPts val="2400"/>
              <a:buNone/>
            </a:pPr>
            <a:endParaRPr/>
          </a:p>
        </p:txBody>
      </p:sp>
      <p:sp>
        <p:nvSpPr>
          <p:cNvPr id="220" name="Google Shape;220;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21" name="Google Shape;221;p2"/>
          <p:cNvSpPr txBox="1"/>
          <p:nvPr/>
        </p:nvSpPr>
        <p:spPr>
          <a:xfrm>
            <a:off x="4110770" y="1305097"/>
            <a:ext cx="5008500" cy="6465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rgbClr val="000000"/>
              </a:buClr>
              <a:buSzPts val="3600"/>
              <a:buFont typeface="Arial"/>
              <a:buNone/>
            </a:pPr>
            <a:r>
              <a:rPr lang="en-US" sz="3600" b="1">
                <a:solidFill>
                  <a:srgbClr val="73B64B"/>
                </a:solidFill>
                <a:latin typeface="Calibri"/>
                <a:ea typeface="Calibri"/>
                <a:cs typeface="Calibri"/>
                <a:sym typeface="Calibri"/>
              </a:rPr>
              <a:t>NUESTRO PROYECTO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20"/>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Proceso paso a paso para crear alianzas comunitarias</a:t>
            </a:r>
            <a:endParaRPr/>
          </a:p>
        </p:txBody>
      </p:sp>
      <p:sp>
        <p:nvSpPr>
          <p:cNvPr id="386" name="Google Shape;386;p20"/>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361950" algn="just" rtl="0">
              <a:spcBef>
                <a:spcPts val="0"/>
              </a:spcBef>
              <a:spcAft>
                <a:spcPts val="0"/>
              </a:spcAft>
              <a:buClr>
                <a:srgbClr val="000000"/>
              </a:buClr>
              <a:buSzPts val="2100"/>
              <a:buFont typeface="Calibri"/>
              <a:buAutoNum type="arabicPeriod"/>
            </a:pPr>
            <a:r>
              <a:rPr lang="en-US" sz="2300">
                <a:solidFill>
                  <a:srgbClr val="000000"/>
                </a:solidFill>
              </a:rPr>
              <a:t>Análisis de las necesidades locales y oportunidades de desarrollo,</a:t>
            </a:r>
            <a:endParaRPr sz="2300">
              <a:solidFill>
                <a:srgbClr val="000000"/>
              </a:solidFill>
            </a:endParaRPr>
          </a:p>
          <a:p>
            <a:pPr marL="457200" lvl="0" indent="-361950" algn="just" rtl="0">
              <a:spcBef>
                <a:spcPts val="0"/>
              </a:spcBef>
              <a:spcAft>
                <a:spcPts val="0"/>
              </a:spcAft>
              <a:buClr>
                <a:srgbClr val="000000"/>
              </a:buClr>
              <a:buSzPts val="2100"/>
              <a:buFont typeface="Calibri"/>
              <a:buAutoNum type="arabicPeriod"/>
            </a:pPr>
            <a:r>
              <a:rPr lang="en-US" sz="2300">
                <a:solidFill>
                  <a:srgbClr val="000000"/>
                </a:solidFill>
              </a:rPr>
              <a:t>Identificación y buenas relaciones con organizaciones no gubernamentales, autoridades locales y universidades,</a:t>
            </a:r>
            <a:endParaRPr sz="2300">
              <a:solidFill>
                <a:srgbClr val="000000"/>
              </a:solidFill>
            </a:endParaRPr>
          </a:p>
          <a:p>
            <a:pPr marL="457200" lvl="0" indent="-361950" algn="just" rtl="0">
              <a:spcBef>
                <a:spcPts val="0"/>
              </a:spcBef>
              <a:spcAft>
                <a:spcPts val="0"/>
              </a:spcAft>
              <a:buClr>
                <a:srgbClr val="000000"/>
              </a:buClr>
              <a:buSzPts val="2100"/>
              <a:buFont typeface="Calibri"/>
              <a:buAutoNum type="arabicPeriod"/>
            </a:pPr>
            <a:r>
              <a:rPr lang="en-US" sz="2300">
                <a:solidFill>
                  <a:srgbClr val="000000"/>
                </a:solidFill>
              </a:rPr>
              <a:t>Establecimiento de objetivos,</a:t>
            </a:r>
            <a:endParaRPr sz="2300">
              <a:solidFill>
                <a:srgbClr val="000000"/>
              </a:solidFill>
            </a:endParaRPr>
          </a:p>
          <a:p>
            <a:pPr marL="457200" lvl="0" indent="-361950" algn="just" rtl="0">
              <a:spcBef>
                <a:spcPts val="0"/>
              </a:spcBef>
              <a:spcAft>
                <a:spcPts val="0"/>
              </a:spcAft>
              <a:buClr>
                <a:srgbClr val="000000"/>
              </a:buClr>
              <a:buSzPts val="2100"/>
              <a:buFont typeface="Calibri"/>
              <a:buAutoNum type="arabicPeriod"/>
            </a:pPr>
            <a:r>
              <a:rPr lang="en-US" sz="2300">
                <a:solidFill>
                  <a:srgbClr val="000000"/>
                </a:solidFill>
              </a:rPr>
              <a:t>Establecimiento activo de contactos,</a:t>
            </a:r>
            <a:endParaRPr sz="2300">
              <a:solidFill>
                <a:srgbClr val="000000"/>
              </a:solidFill>
            </a:endParaRPr>
          </a:p>
          <a:p>
            <a:pPr marL="457200" lvl="0" indent="-361950" algn="just" rtl="0">
              <a:spcBef>
                <a:spcPts val="0"/>
              </a:spcBef>
              <a:spcAft>
                <a:spcPts val="0"/>
              </a:spcAft>
              <a:buClr>
                <a:srgbClr val="000000"/>
              </a:buClr>
              <a:buSzPts val="2100"/>
              <a:buFont typeface="Calibri"/>
              <a:buAutoNum type="arabicPeriod"/>
            </a:pPr>
            <a:r>
              <a:rPr lang="en-US" sz="2300">
                <a:solidFill>
                  <a:srgbClr val="000000"/>
                </a:solidFill>
              </a:rPr>
              <a:t>Organización de reuniones, eventos o formación,</a:t>
            </a:r>
            <a:endParaRPr sz="2300">
              <a:solidFill>
                <a:srgbClr val="000000"/>
              </a:solidFill>
            </a:endParaRPr>
          </a:p>
          <a:p>
            <a:pPr marL="457200" lvl="0" indent="-361950" algn="just" rtl="0">
              <a:spcBef>
                <a:spcPts val="0"/>
              </a:spcBef>
              <a:spcAft>
                <a:spcPts val="0"/>
              </a:spcAft>
              <a:buClr>
                <a:srgbClr val="000000"/>
              </a:buClr>
              <a:buSzPts val="2100"/>
              <a:buFont typeface="Calibri"/>
              <a:buAutoNum type="arabicPeriod"/>
            </a:pPr>
            <a:r>
              <a:rPr lang="en-US" sz="2300">
                <a:solidFill>
                  <a:srgbClr val="000000"/>
                </a:solidFill>
              </a:rPr>
              <a:t>Creación o participación en grupos de interés de la industria, por ejemplo, clusters,</a:t>
            </a:r>
            <a:endParaRPr sz="2300">
              <a:solidFill>
                <a:srgbClr val="000000"/>
              </a:solidFill>
            </a:endParaRPr>
          </a:p>
          <a:p>
            <a:pPr marL="457200" lvl="0" indent="-361950" algn="just" rtl="0">
              <a:spcBef>
                <a:spcPts val="0"/>
              </a:spcBef>
              <a:spcAft>
                <a:spcPts val="0"/>
              </a:spcAft>
              <a:buClr>
                <a:srgbClr val="000000"/>
              </a:buClr>
              <a:buSzPts val="2100"/>
              <a:buFont typeface="Calibri"/>
              <a:buAutoNum type="arabicPeriod"/>
            </a:pPr>
            <a:r>
              <a:rPr lang="en-US" sz="2300">
                <a:solidFill>
                  <a:srgbClr val="000000"/>
                </a:solidFill>
              </a:rPr>
              <a:t>Mantenimiento de una buena comunicación... ¡con todo el mundo!, responder a los correos electrónicos, las llamadas telefónicas y ser abierto.</a:t>
            </a:r>
            <a:endParaRPr sz="2300">
              <a:solidFill>
                <a:srgbClr val="000000"/>
              </a:solidFill>
            </a:endParaRPr>
          </a:p>
          <a:p>
            <a:pPr marL="457200" lvl="0" indent="0" algn="just" rtl="0">
              <a:lnSpc>
                <a:spcPct val="103333"/>
              </a:lnSpc>
              <a:spcBef>
                <a:spcPts val="0"/>
              </a:spcBef>
              <a:spcAft>
                <a:spcPts val="0"/>
              </a:spcAft>
              <a:buNone/>
            </a:pPr>
            <a:endParaRPr>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21"/>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¿Porqué son importantes las alianzas comunitarias?</a:t>
            </a:r>
            <a:endParaRPr/>
          </a:p>
        </p:txBody>
      </p:sp>
      <p:sp>
        <p:nvSpPr>
          <p:cNvPr id="393" name="Google Shape;393;p21"/>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000000"/>
              </a:buClr>
              <a:buSzPts val="2400"/>
              <a:buNone/>
            </a:pPr>
            <a:r>
              <a:rPr lang="en-US">
                <a:solidFill>
                  <a:srgbClr val="000000"/>
                </a:solidFill>
              </a:rPr>
              <a:t>	Crear alianzas comunitarias dentro de una empresa es crucial, especialmente en el contexto de la construcción de una economía sostenible.</a:t>
            </a:r>
            <a:endParaRPr/>
          </a:p>
          <a:p>
            <a:pPr marL="228600" lvl="0" indent="-228600" algn="just" rtl="0">
              <a:lnSpc>
                <a:spcPct val="103333"/>
              </a:lnSpc>
              <a:spcBef>
                <a:spcPts val="0"/>
              </a:spcBef>
              <a:spcAft>
                <a:spcPts val="0"/>
              </a:spcAft>
              <a:buClr>
                <a:srgbClr val="595959"/>
              </a:buClr>
              <a:buSzPts val="2400"/>
              <a:buNone/>
            </a:pPr>
            <a:endParaRPr>
              <a:solidFill>
                <a:srgbClr val="000000"/>
              </a:solidFill>
            </a:endParaRPr>
          </a:p>
          <a:p>
            <a:pPr marL="342900" lvl="0" indent="-342900" algn="just" rtl="0">
              <a:lnSpc>
                <a:spcPct val="103333"/>
              </a:lnSpc>
              <a:spcBef>
                <a:spcPts val="0"/>
              </a:spcBef>
              <a:spcAft>
                <a:spcPts val="0"/>
              </a:spcAft>
              <a:buClr>
                <a:srgbClr val="73B64B"/>
              </a:buClr>
              <a:buSzPts val="2400"/>
              <a:buFont typeface="Noto Sans Symbols"/>
              <a:buChar char="⮚"/>
            </a:pPr>
            <a:r>
              <a:rPr lang="en-US" b="1">
                <a:solidFill>
                  <a:srgbClr val="73B64B"/>
                </a:solidFill>
              </a:rPr>
              <a:t>Reforzar la moral de los empleados</a:t>
            </a:r>
            <a:r>
              <a:rPr lang="en-US">
                <a:solidFill>
                  <a:srgbClr val="000000"/>
                </a:solidFill>
              </a:rPr>
              <a:t>: Las acciones que se llevan a cabo en conjunto para lograr un objetivo común pueden mejorar significativamente la moral de los empleados. Cuando los empleados sienten que su empresa participa en buenas actividades sociales, sienten una mayor satisfacción laboral, lo que a su vez puede generar una mayor retención de empleados.</a:t>
            </a:r>
            <a:endParaRPr>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22"/>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endParaRPr/>
          </a:p>
          <a:p>
            <a:pPr marL="0" lvl="0" indent="0" algn="l" rtl="0">
              <a:lnSpc>
                <a:spcPct val="90000"/>
              </a:lnSpc>
              <a:spcBef>
                <a:spcPts val="1000"/>
              </a:spcBef>
              <a:spcAft>
                <a:spcPts val="0"/>
              </a:spcAft>
              <a:buClr>
                <a:srgbClr val="73B64B"/>
              </a:buClr>
              <a:buSzPts val="3600"/>
              <a:buNone/>
            </a:pPr>
            <a:endParaRPr/>
          </a:p>
        </p:txBody>
      </p:sp>
      <p:sp>
        <p:nvSpPr>
          <p:cNvPr id="400" name="Google Shape;400;p22"/>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342900" lvl="0" indent="-336550" algn="just" rtl="0">
              <a:lnSpc>
                <a:spcPct val="103333"/>
              </a:lnSpc>
              <a:spcBef>
                <a:spcPts val="0"/>
              </a:spcBef>
              <a:spcAft>
                <a:spcPts val="0"/>
              </a:spcAft>
              <a:buClr>
                <a:srgbClr val="73B64B"/>
              </a:buClr>
              <a:buSzPts val="2300"/>
              <a:buFont typeface="Noto Sans Symbols"/>
              <a:buChar char="⮚"/>
            </a:pPr>
            <a:r>
              <a:rPr lang="en-US" sz="2300" b="1">
                <a:solidFill>
                  <a:srgbClr val="73B64B"/>
                </a:solidFill>
              </a:rPr>
              <a:t>Equilibrio entre vida laboral y personal: </a:t>
            </a:r>
            <a:r>
              <a:rPr lang="en-US" sz="2300">
                <a:solidFill>
                  <a:srgbClr val="000000"/>
                </a:solidFill>
              </a:rPr>
              <a:t>Una nueva mirada a los valores laborales. Las generaciones más jóvenes toman decisiones sobre el trabajo no sólo en función del salario. El equilibrio entre el trabajo y la vida personal es importante para ellas.</a:t>
            </a:r>
            <a:endParaRPr sz="2300">
              <a:solidFill>
                <a:srgbClr val="000000"/>
              </a:solidFill>
            </a:endParaRPr>
          </a:p>
          <a:p>
            <a:pPr marL="342900" lvl="0" indent="-336550" algn="just" rtl="0">
              <a:lnSpc>
                <a:spcPct val="103333"/>
              </a:lnSpc>
              <a:spcBef>
                <a:spcPts val="0"/>
              </a:spcBef>
              <a:spcAft>
                <a:spcPts val="0"/>
              </a:spcAft>
              <a:buClr>
                <a:srgbClr val="73B64B"/>
              </a:buClr>
              <a:buSzPts val="2300"/>
              <a:buFont typeface="Noto Sans Symbols"/>
              <a:buChar char="⮚"/>
            </a:pPr>
            <a:r>
              <a:rPr lang="en-US" sz="2300" b="1">
                <a:solidFill>
                  <a:srgbClr val="73B64B"/>
                </a:solidFill>
              </a:rPr>
              <a:t>Formación de Equipos: </a:t>
            </a:r>
            <a:r>
              <a:rPr lang="en-US" sz="2300">
                <a:solidFill>
                  <a:srgbClr val="000000"/>
                </a:solidFill>
              </a:rPr>
              <a:t>La organización de eventos de voluntariado crea un sentido de comunidad y trabajo en equipo.</a:t>
            </a:r>
            <a:endParaRPr sz="2300">
              <a:solidFill>
                <a:srgbClr val="000000"/>
              </a:solidFill>
            </a:endParaRPr>
          </a:p>
          <a:p>
            <a:pPr marL="342900" lvl="0" indent="-336550" algn="just" rtl="0">
              <a:lnSpc>
                <a:spcPct val="103333"/>
              </a:lnSpc>
              <a:spcBef>
                <a:spcPts val="0"/>
              </a:spcBef>
              <a:spcAft>
                <a:spcPts val="0"/>
              </a:spcAft>
              <a:buClr>
                <a:srgbClr val="73B64B"/>
              </a:buClr>
              <a:buSzPts val="2300"/>
              <a:buFont typeface="Noto Sans Symbols"/>
              <a:buChar char="⮚"/>
            </a:pPr>
            <a:r>
              <a:rPr lang="en-US" sz="2300" b="1">
                <a:solidFill>
                  <a:srgbClr val="73B64B"/>
                </a:solidFill>
              </a:rPr>
              <a:t>Hacer correr la voz: </a:t>
            </a:r>
            <a:r>
              <a:rPr lang="en-US" sz="2300">
                <a:solidFill>
                  <a:srgbClr val="000000"/>
                </a:solidFill>
              </a:rPr>
              <a:t>Lanzar una campaña de relaciones públicas para informar a la gente sobre el trabajo caritativo de su empresa no solo proyectará a su empresa de manera positiva, sino que también aumentará la conciencia sobre las organizaciones benéficas que apoya.</a:t>
            </a:r>
            <a:endParaRPr sz="2300">
              <a:solidFill>
                <a:srgbClr val="0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23"/>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Grupos interesados ​​en el desarrollo comunitario y causas sociales</a:t>
            </a:r>
            <a:endParaRPr/>
          </a:p>
        </p:txBody>
      </p:sp>
      <p:sp>
        <p:nvSpPr>
          <p:cNvPr id="407" name="Google Shape;407;p23"/>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342900" lvl="0" indent="-330200" algn="just" rtl="0">
              <a:lnSpc>
                <a:spcPct val="103333"/>
              </a:lnSpc>
              <a:spcBef>
                <a:spcPts val="0"/>
              </a:spcBef>
              <a:spcAft>
                <a:spcPts val="0"/>
              </a:spcAft>
              <a:buClr>
                <a:srgbClr val="73B64B"/>
              </a:buClr>
              <a:buSzPts val="2200"/>
              <a:buFont typeface="Noto Sans Symbols"/>
              <a:buChar char="⮚"/>
            </a:pPr>
            <a:r>
              <a:rPr lang="en-US" sz="2200" b="1" i="0">
                <a:solidFill>
                  <a:srgbClr val="73B64B"/>
                </a:solidFill>
                <a:highlight>
                  <a:srgbClr val="FFFFFF"/>
                </a:highlight>
              </a:rPr>
              <a:t>Clubs de Mujeres: </a:t>
            </a:r>
            <a:r>
              <a:rPr lang="en-US" sz="2200">
                <a:solidFill>
                  <a:srgbClr val="0D0D0D"/>
                </a:solidFill>
                <a:highlight>
                  <a:srgbClr val="FFFFFF"/>
                </a:highlight>
              </a:rPr>
              <a:t>Grupos centrados en apoyar y empoderar a las mujeres en el lugar de trabajo,</a:t>
            </a:r>
            <a:endParaRPr sz="2200" i="0">
              <a:solidFill>
                <a:srgbClr val="0D0D0D"/>
              </a:solidFill>
              <a:highlight>
                <a:srgbClr val="FFFFFF"/>
              </a:highlight>
            </a:endParaRPr>
          </a:p>
          <a:p>
            <a:pPr marL="342900" lvl="0" indent="-330200" algn="just" rtl="0">
              <a:lnSpc>
                <a:spcPct val="103333"/>
              </a:lnSpc>
              <a:spcBef>
                <a:spcPts val="0"/>
              </a:spcBef>
              <a:spcAft>
                <a:spcPts val="0"/>
              </a:spcAft>
              <a:buClr>
                <a:srgbClr val="73B64B"/>
              </a:buClr>
              <a:buSzPts val="2200"/>
              <a:buFont typeface="Noto Sans Symbols"/>
              <a:buChar char="⮚"/>
            </a:pPr>
            <a:r>
              <a:rPr lang="en-US" sz="2200" b="1">
                <a:solidFill>
                  <a:srgbClr val="73B64B"/>
                </a:solidFill>
                <a:highlight>
                  <a:srgbClr val="FFFFFF"/>
                </a:highlight>
              </a:rPr>
              <a:t>Clústeres Temáticos</a:t>
            </a:r>
            <a:r>
              <a:rPr lang="en-US" sz="2200" b="1" i="0">
                <a:solidFill>
                  <a:srgbClr val="73B64B"/>
                </a:solidFill>
                <a:highlight>
                  <a:srgbClr val="FFFFFF"/>
                </a:highlight>
              </a:rPr>
              <a:t>: </a:t>
            </a:r>
            <a:r>
              <a:rPr lang="en-US" sz="2200">
                <a:solidFill>
                  <a:srgbClr val="0D0D0D"/>
                </a:solidFill>
                <a:highlight>
                  <a:srgbClr val="FFFFFF"/>
                </a:highlight>
              </a:rPr>
              <a:t>Grupos especializados que reúnen a empleados interesados ​​en temas específicos, por ejemplo, un clúster de construcción,</a:t>
            </a:r>
            <a:endParaRPr sz="2200" i="0">
              <a:solidFill>
                <a:srgbClr val="0D0D0D"/>
              </a:solidFill>
              <a:highlight>
                <a:srgbClr val="FFFFFF"/>
              </a:highlight>
            </a:endParaRPr>
          </a:p>
          <a:p>
            <a:pPr marL="342900" lvl="0" indent="-330200" algn="just" rtl="0">
              <a:lnSpc>
                <a:spcPct val="103333"/>
              </a:lnSpc>
              <a:spcBef>
                <a:spcPts val="0"/>
              </a:spcBef>
              <a:spcAft>
                <a:spcPts val="0"/>
              </a:spcAft>
              <a:buClr>
                <a:srgbClr val="73B64B"/>
              </a:buClr>
              <a:buSzPts val="2200"/>
              <a:buFont typeface="Noto Sans Symbols"/>
              <a:buChar char="⮚"/>
            </a:pPr>
            <a:r>
              <a:rPr lang="en-US" sz="2200" b="1">
                <a:solidFill>
                  <a:srgbClr val="73B64B"/>
                </a:solidFill>
                <a:highlight>
                  <a:srgbClr val="FFFFFF"/>
                </a:highlight>
              </a:rPr>
              <a:t>Clubs de Libros</a:t>
            </a:r>
            <a:r>
              <a:rPr lang="en-US" sz="2200" b="1" i="0">
                <a:solidFill>
                  <a:srgbClr val="73B64B"/>
                </a:solidFill>
                <a:highlight>
                  <a:srgbClr val="FFFFFF"/>
                </a:highlight>
              </a:rPr>
              <a:t>: </a:t>
            </a:r>
            <a:r>
              <a:rPr lang="en-US" sz="2200">
                <a:solidFill>
                  <a:srgbClr val="0D0D0D"/>
                </a:solidFill>
                <a:highlight>
                  <a:srgbClr val="FFFFFF"/>
                </a:highlight>
              </a:rPr>
              <a:t>Grupos de lectura que organizan reuniones para hablar sobre libros,</a:t>
            </a:r>
            <a:r>
              <a:rPr lang="en-US" sz="2200" i="0">
                <a:solidFill>
                  <a:srgbClr val="0D0D0D"/>
                </a:solidFill>
                <a:highlight>
                  <a:srgbClr val="FFFFFF"/>
                </a:highlight>
              </a:rPr>
              <a:t> </a:t>
            </a:r>
            <a:endParaRPr sz="2200" i="0">
              <a:solidFill>
                <a:srgbClr val="0D0D0D"/>
              </a:solidFill>
              <a:highlight>
                <a:srgbClr val="FFFFFF"/>
              </a:highlight>
            </a:endParaRPr>
          </a:p>
          <a:p>
            <a:pPr marL="342900" lvl="0" indent="-330200" algn="just" rtl="0">
              <a:lnSpc>
                <a:spcPct val="103333"/>
              </a:lnSpc>
              <a:spcBef>
                <a:spcPts val="0"/>
              </a:spcBef>
              <a:spcAft>
                <a:spcPts val="0"/>
              </a:spcAft>
              <a:buClr>
                <a:srgbClr val="73B64B"/>
              </a:buClr>
              <a:buSzPts val="2200"/>
              <a:buFont typeface="Noto Sans Symbols"/>
              <a:buChar char="⮚"/>
            </a:pPr>
            <a:r>
              <a:rPr lang="en-US" sz="2200" b="1" i="0">
                <a:solidFill>
                  <a:srgbClr val="73B64B"/>
                </a:solidFill>
                <a:highlight>
                  <a:srgbClr val="FFFFFF"/>
                </a:highlight>
              </a:rPr>
              <a:t>Clubs de Fitness: </a:t>
            </a:r>
            <a:r>
              <a:rPr lang="en-US" sz="2200">
                <a:solidFill>
                  <a:srgbClr val="0D0D0D"/>
                </a:solidFill>
                <a:highlight>
                  <a:srgbClr val="FFFFFF"/>
                </a:highlight>
              </a:rPr>
              <a:t>Grupos dedicados a promover estilos de vida saludables mediante la organización de entrenamientos conjuntos, eventos deportivos,</a:t>
            </a:r>
            <a:endParaRPr sz="2200" i="0">
              <a:solidFill>
                <a:srgbClr val="0D0D0D"/>
              </a:solidFill>
              <a:highlight>
                <a:srgbClr val="FFFFFF"/>
              </a:highlight>
            </a:endParaRPr>
          </a:p>
          <a:p>
            <a:pPr marL="342900" lvl="0" indent="-330200" algn="just" rtl="0">
              <a:lnSpc>
                <a:spcPct val="103333"/>
              </a:lnSpc>
              <a:spcBef>
                <a:spcPts val="0"/>
              </a:spcBef>
              <a:spcAft>
                <a:spcPts val="0"/>
              </a:spcAft>
              <a:buClr>
                <a:srgbClr val="73B64B"/>
              </a:buClr>
              <a:buSzPts val="2200"/>
              <a:buFont typeface="Noto Sans Symbols"/>
              <a:buChar char="⮚"/>
            </a:pPr>
            <a:r>
              <a:rPr lang="en-US" sz="2200" b="1">
                <a:solidFill>
                  <a:srgbClr val="73B64B"/>
                </a:solidFill>
                <a:highlight>
                  <a:srgbClr val="FFFFFF"/>
                </a:highlight>
              </a:rPr>
              <a:t>Grupos de Voluntarios:</a:t>
            </a:r>
            <a:r>
              <a:rPr lang="en-US" sz="2200" b="1" i="0">
                <a:solidFill>
                  <a:srgbClr val="73B64B"/>
                </a:solidFill>
                <a:highlight>
                  <a:srgbClr val="FFFFFF"/>
                </a:highlight>
              </a:rPr>
              <a:t> </a:t>
            </a:r>
            <a:r>
              <a:rPr lang="en-US" sz="2200">
                <a:solidFill>
                  <a:srgbClr val="000000"/>
                </a:solidFill>
                <a:highlight>
                  <a:srgbClr val="FFFFFF"/>
                </a:highlight>
              </a:rPr>
              <a:t>Actividades sociales</a:t>
            </a:r>
            <a:r>
              <a:rPr lang="en-US" sz="2200" i="0">
                <a:solidFill>
                  <a:srgbClr val="000000"/>
                </a:solidFill>
                <a:highlight>
                  <a:srgbClr val="FFFFFF"/>
                </a:highlight>
              </a:rPr>
              <a:t>.</a:t>
            </a:r>
            <a:endParaRPr sz="2200">
              <a:solidFill>
                <a:srgbClr val="0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5" name="Google Shape;425;p2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03</a:t>
            </a:r>
            <a:endParaRPr/>
          </a:p>
        </p:txBody>
      </p:sp>
      <p:sp>
        <p:nvSpPr>
          <p:cNvPr id="426" name="Google Shape;426;p2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27" name="Google Shape;427;p25"/>
          <p:cNvSpPr txBox="1"/>
          <p:nvPr/>
        </p:nvSpPr>
        <p:spPr>
          <a:xfrm>
            <a:off x="6025679" y="4642627"/>
            <a:ext cx="46305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CAS</a:t>
            </a:r>
            <a:r>
              <a:rPr lang="en-US" sz="3600" b="1">
                <a:solidFill>
                  <a:srgbClr val="73B64B"/>
                </a:solidFill>
                <a:latin typeface="Calibri"/>
                <a:ea typeface="Calibri"/>
                <a:cs typeface="Calibri"/>
                <a:sym typeface="Calibri"/>
              </a:rPr>
              <a:t>OS PRÁCTICOS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26"/>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Caso Práctico 1: Starbucks</a:t>
            </a:r>
            <a:endParaRPr/>
          </a:p>
        </p:txBody>
      </p:sp>
      <p:sp>
        <p:nvSpPr>
          <p:cNvPr id="433" name="Google Shape;433;p26"/>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434" name="Google Shape;434;p26"/>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Caso Práctico 2: Allegro</a:t>
            </a:r>
            <a:endParaRPr/>
          </a:p>
        </p:txBody>
      </p:sp>
      <p:sp>
        <p:nvSpPr>
          <p:cNvPr id="435" name="Google Shape;435;p26"/>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Caso Práctico 3: H&amp;M</a:t>
            </a:r>
            <a:endParaRPr/>
          </a:p>
        </p:txBody>
      </p:sp>
      <p:sp>
        <p:nvSpPr>
          <p:cNvPr id="436" name="Google Shape;436;p26"/>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437" name="Google Shape;437;p26"/>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438" name="Google Shape;438;p26"/>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39" name="Google Shape;439;p26"/>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27"/>
          <p:cNvSpPr txBox="1">
            <a:spLocks noGrp="1"/>
          </p:cNvSpPr>
          <p:nvPr>
            <p:ph type="body" idx="1"/>
          </p:nvPr>
        </p:nvSpPr>
        <p:spPr>
          <a:xfrm>
            <a:off x="4697300" y="422300"/>
            <a:ext cx="6470400" cy="59445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US" sz="2200">
                <a:solidFill>
                  <a:srgbClr val="000000"/>
                </a:solidFill>
              </a:rPr>
              <a:t>Starbucks tiene una larga trayectoria de compromiso con la comunidad y de colaboración con las comunidades locales. Algunas de sus actividades destacadas son:</a:t>
            </a:r>
            <a:endParaRPr sz="2200">
              <a:solidFill>
                <a:srgbClr val="000000"/>
              </a:solidFill>
            </a:endParaRPr>
          </a:p>
          <a:p>
            <a:pPr marL="457200" lvl="0" indent="-368300" algn="just" rtl="0">
              <a:spcBef>
                <a:spcPts val="0"/>
              </a:spcBef>
              <a:spcAft>
                <a:spcPts val="0"/>
              </a:spcAft>
              <a:buClr>
                <a:srgbClr val="000000"/>
              </a:buClr>
              <a:buSzPts val="2200"/>
              <a:buChar char="●"/>
            </a:pPr>
            <a:r>
              <a:rPr lang="en-US" sz="2200">
                <a:solidFill>
                  <a:srgbClr val="000000"/>
                </a:solidFill>
              </a:rPr>
              <a:t>Cultivo sostenible de café, que apoya a los productores locales de café y protege el medio ambiente,</a:t>
            </a:r>
            <a:endParaRPr sz="2200">
              <a:solidFill>
                <a:srgbClr val="000000"/>
              </a:solidFill>
            </a:endParaRPr>
          </a:p>
          <a:p>
            <a:pPr marL="457200" lvl="0" indent="-368300" algn="just" rtl="0">
              <a:spcBef>
                <a:spcPts val="0"/>
              </a:spcBef>
              <a:spcAft>
                <a:spcPts val="0"/>
              </a:spcAft>
              <a:buClr>
                <a:srgbClr val="000000"/>
              </a:buClr>
              <a:buSzPts val="2200"/>
              <a:buChar char="●"/>
            </a:pPr>
            <a:r>
              <a:rPr lang="en-US" sz="2200">
                <a:solidFill>
                  <a:srgbClr val="000000"/>
                </a:solidFill>
              </a:rPr>
              <a:t>Programas de formación para jóvenes, eventos benéficos.</a:t>
            </a:r>
            <a:endParaRPr sz="2200">
              <a:solidFill>
                <a:srgbClr val="000000"/>
              </a:solidFill>
            </a:endParaRPr>
          </a:p>
          <a:p>
            <a:pPr marL="457200" lvl="0" indent="-368300" algn="just" rtl="0">
              <a:spcBef>
                <a:spcPts val="0"/>
              </a:spcBef>
              <a:spcAft>
                <a:spcPts val="0"/>
              </a:spcAft>
              <a:buClr>
                <a:srgbClr val="000000"/>
              </a:buClr>
              <a:buSzPts val="2200"/>
              <a:buChar char="●"/>
            </a:pPr>
            <a:r>
              <a:rPr lang="en-US" sz="2200">
                <a:solidFill>
                  <a:srgbClr val="000000"/>
                </a:solidFill>
              </a:rPr>
              <a:t>En 2020, la marca ha colaborado con EcoBean, una empresa emergente, y la apoya en su trabajo sobre las posibilidades que ofrece el procesamiento de los posos, principalmente donando los residuos recogidos en los cafés de Varsovia para realizar pruebas de reutilización de la materia prima. Esto coincide con la mayoría de los clientes del café, que viven la idea del residuo cero a diario.</a:t>
            </a:r>
            <a:endParaRPr sz="2200">
              <a:solidFill>
                <a:srgbClr val="000000"/>
              </a:solidFill>
            </a:endParaRPr>
          </a:p>
          <a:p>
            <a:pPr marL="914400" lvl="0" indent="0" algn="just" rtl="0">
              <a:lnSpc>
                <a:spcPct val="103333"/>
              </a:lnSpc>
              <a:spcBef>
                <a:spcPts val="0"/>
              </a:spcBef>
              <a:spcAft>
                <a:spcPts val="0"/>
              </a:spcAft>
              <a:buNone/>
            </a:pPr>
            <a:endParaRPr sz="2100">
              <a:solidFill>
                <a:srgbClr val="000000"/>
              </a:solidFill>
            </a:endParaRPr>
          </a:p>
        </p:txBody>
      </p:sp>
      <p:sp>
        <p:nvSpPr>
          <p:cNvPr id="446" name="Google Shape;446;p2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Starbucks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28"/>
          <p:cNvSpPr txBox="1">
            <a:spLocks noGrp="1"/>
          </p:cNvSpPr>
          <p:nvPr>
            <p:ph type="body" idx="1"/>
          </p:nvPr>
        </p:nvSpPr>
        <p:spPr>
          <a:xfrm>
            <a:off x="4699975" y="796350"/>
            <a:ext cx="6341700" cy="5158200"/>
          </a:xfrm>
          <a:prstGeom prst="rect">
            <a:avLst/>
          </a:prstGeom>
          <a:noFill/>
          <a:ln>
            <a:noFill/>
          </a:ln>
        </p:spPr>
        <p:txBody>
          <a:bodyPr spcFirstLastPara="1" wrap="square" lIns="91425" tIns="45700" rIns="91425" bIns="45700" anchor="t" anchorCtr="0">
            <a:noAutofit/>
          </a:bodyPr>
          <a:lstStyle/>
          <a:p>
            <a:pPr marL="457200" lvl="0" indent="-368300" algn="just" rtl="0">
              <a:spcBef>
                <a:spcPts val="0"/>
              </a:spcBef>
              <a:spcAft>
                <a:spcPts val="0"/>
              </a:spcAft>
              <a:buClr>
                <a:srgbClr val="000000"/>
              </a:buClr>
              <a:buSzPts val="2200"/>
              <a:buChar char="●"/>
            </a:pPr>
            <a:r>
              <a:rPr lang="en-US" sz="2200">
                <a:solidFill>
                  <a:srgbClr val="000000"/>
                </a:solidFill>
                <a:highlight>
                  <a:srgbClr val="FFFFFF"/>
                </a:highlight>
              </a:rPr>
              <a:t>Disponibilidad de los productos de la marca en la aplicación "Too Good To Go", cuya misión es reducir el desperdicio de alimentos.</a:t>
            </a:r>
            <a:endParaRPr sz="2200">
              <a:solidFill>
                <a:srgbClr val="000000"/>
              </a:solidFill>
              <a:highlight>
                <a:srgbClr val="FFFFFF"/>
              </a:highlight>
            </a:endParaRPr>
          </a:p>
          <a:p>
            <a:pPr marL="457200" lvl="0" indent="-368300" algn="just" rtl="0">
              <a:spcBef>
                <a:spcPts val="0"/>
              </a:spcBef>
              <a:spcAft>
                <a:spcPts val="0"/>
              </a:spcAft>
              <a:buClr>
                <a:srgbClr val="000000"/>
              </a:buClr>
              <a:buSzPts val="2200"/>
              <a:buChar char="●"/>
            </a:pPr>
            <a:r>
              <a:rPr lang="en-US" sz="2200">
                <a:solidFill>
                  <a:srgbClr val="000000"/>
                </a:solidFill>
                <a:highlight>
                  <a:srgbClr val="FFFFFF"/>
                </a:highlight>
              </a:rPr>
              <a:t>Desde el inicio de sus operaciones en Polonia, Starbucks viene desarrollando la iniciativa "Bring Your Own Tumbler", cuyo objetivo es reducir la producción de residuos y concienciar a la sociedad. El concepto "With your own cup" se creó teniendo en cuenta el medio ambiente y difundiendo buenas prácticas entre los clientes.</a:t>
            </a:r>
            <a:endParaRPr sz="2200">
              <a:solidFill>
                <a:srgbClr val="000000"/>
              </a:solidFill>
              <a:highlight>
                <a:srgbClr val="FFFFFF"/>
              </a:highlight>
            </a:endParaRPr>
          </a:p>
          <a:p>
            <a:pPr marL="457200" lvl="0" indent="-368300" algn="just" rtl="0">
              <a:spcBef>
                <a:spcPts val="0"/>
              </a:spcBef>
              <a:spcAft>
                <a:spcPts val="0"/>
              </a:spcAft>
              <a:buClr>
                <a:srgbClr val="000000"/>
              </a:buClr>
              <a:buSzPts val="2200"/>
              <a:buChar char="●"/>
            </a:pPr>
            <a:r>
              <a:rPr lang="en-US" sz="2200">
                <a:solidFill>
                  <a:srgbClr val="000000"/>
                </a:solidFill>
                <a:highlight>
                  <a:srgbClr val="FFFFFF"/>
                </a:highlight>
              </a:rPr>
              <a:t>Colaboración con PSONI, es decir, la Asociación Polaca de Personas con Discapacidad Intelectual.</a:t>
            </a:r>
            <a:endParaRPr sz="2200">
              <a:solidFill>
                <a:srgbClr val="000000"/>
              </a:solidFill>
              <a:highlight>
                <a:srgbClr val="FFFFFF"/>
              </a:highlight>
            </a:endParaRPr>
          </a:p>
          <a:p>
            <a:pPr marL="457200" lvl="0" indent="-368300" algn="just" rtl="0">
              <a:spcBef>
                <a:spcPts val="0"/>
              </a:spcBef>
              <a:spcAft>
                <a:spcPts val="0"/>
              </a:spcAft>
              <a:buClr>
                <a:srgbClr val="000000"/>
              </a:buClr>
              <a:buSzPts val="2200"/>
              <a:buChar char="●"/>
            </a:pPr>
            <a:r>
              <a:rPr lang="en-US" sz="2200">
                <a:solidFill>
                  <a:srgbClr val="000000"/>
                </a:solidFill>
                <a:highlight>
                  <a:srgbClr val="FFFFFF"/>
                </a:highlight>
              </a:rPr>
              <a:t>La marca también decidió apoyar una de las Finales de la Wielka Orkiestra Świątecznej Pomocy.</a:t>
            </a:r>
            <a:endParaRPr sz="2200">
              <a:solidFill>
                <a:srgbClr val="000000"/>
              </a:solidFill>
              <a:highlight>
                <a:srgbClr val="FFFFFF"/>
              </a:highlight>
            </a:endParaRPr>
          </a:p>
          <a:p>
            <a:pPr marL="457200" lvl="0" indent="0" algn="just" rtl="0">
              <a:lnSpc>
                <a:spcPct val="103333"/>
              </a:lnSpc>
              <a:spcBef>
                <a:spcPts val="0"/>
              </a:spcBef>
              <a:spcAft>
                <a:spcPts val="0"/>
              </a:spcAft>
              <a:buNone/>
            </a:pPr>
            <a:endParaRPr sz="2300">
              <a:solidFill>
                <a:srgbClr val="000000"/>
              </a:solidFill>
              <a:highlight>
                <a:srgbClr val="FFFFFF"/>
              </a:highlight>
            </a:endParaRPr>
          </a:p>
        </p:txBody>
      </p:sp>
      <p:sp>
        <p:nvSpPr>
          <p:cNvPr id="452" name="Google Shape;452;p2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Starbucks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29"/>
          <p:cNvSpPr txBox="1">
            <a:spLocks noGrp="1"/>
          </p:cNvSpPr>
          <p:nvPr>
            <p:ph type="body" idx="1"/>
          </p:nvPr>
        </p:nvSpPr>
        <p:spPr>
          <a:xfrm>
            <a:off x="4825900" y="522100"/>
            <a:ext cx="6341700" cy="55116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None/>
            </a:pPr>
            <a:r>
              <a:rPr lang="en-US" sz="2200" b="1">
                <a:solidFill>
                  <a:srgbClr val="6AA84F"/>
                </a:solidFill>
              </a:rPr>
              <a:t>«El desarrollo sostenible y la actividad social están integrados en el ADN de Allegro, y la responsabilidad para con nuestros clientes, vendedores, empleados y el cuidado del medio ambiente son nuestras obligaciones más importantes.»</a:t>
            </a:r>
            <a:endParaRPr sz="2200" b="1">
              <a:solidFill>
                <a:srgbClr val="6AA84F"/>
              </a:solidFill>
            </a:endParaRPr>
          </a:p>
          <a:p>
            <a:pPr marL="0" lvl="0" indent="0" algn="just" rtl="0">
              <a:lnSpc>
                <a:spcPct val="115000"/>
              </a:lnSpc>
              <a:spcBef>
                <a:spcPts val="1200"/>
              </a:spcBef>
              <a:spcAft>
                <a:spcPts val="0"/>
              </a:spcAft>
              <a:buNone/>
            </a:pPr>
            <a:r>
              <a:rPr lang="en-US" sz="2200">
                <a:solidFill>
                  <a:srgbClr val="000000"/>
                </a:solidFill>
              </a:rPr>
              <a:t>El compromiso primordial para todas las áreas de actividad es actuar de forma ética y con total transparencia:</a:t>
            </a:r>
            <a:endParaRPr sz="2200">
              <a:solidFill>
                <a:srgbClr val="000000"/>
              </a:solidFill>
            </a:endParaRPr>
          </a:p>
          <a:p>
            <a:pPr marL="457200" lvl="0" indent="-368300" algn="just" rtl="0">
              <a:lnSpc>
                <a:spcPct val="115000"/>
              </a:lnSpc>
              <a:spcBef>
                <a:spcPts val="1200"/>
              </a:spcBef>
              <a:spcAft>
                <a:spcPts val="0"/>
              </a:spcAft>
              <a:buClr>
                <a:srgbClr val="000000"/>
              </a:buClr>
              <a:buSzPts val="2200"/>
              <a:buFont typeface="Calibri"/>
              <a:buChar char="●"/>
            </a:pPr>
            <a:r>
              <a:rPr lang="en-US" sz="2200">
                <a:solidFill>
                  <a:srgbClr val="000000"/>
                </a:solidFill>
              </a:rPr>
              <a:t>Ofreciendo un lugar de trabajo creativo e innovador,</a:t>
            </a:r>
            <a:endParaRPr sz="2200">
              <a:solidFill>
                <a:srgbClr val="000000"/>
              </a:solidFill>
            </a:endParaRPr>
          </a:p>
          <a:p>
            <a:pPr marL="457200" lvl="0" indent="-368300" algn="just" rtl="0">
              <a:lnSpc>
                <a:spcPct val="115000"/>
              </a:lnSpc>
              <a:spcBef>
                <a:spcPts val="0"/>
              </a:spcBef>
              <a:spcAft>
                <a:spcPts val="0"/>
              </a:spcAft>
              <a:buClr>
                <a:srgbClr val="000000"/>
              </a:buClr>
              <a:buSzPts val="2200"/>
              <a:buFont typeface="Calibri"/>
              <a:buChar char="●"/>
            </a:pPr>
            <a:r>
              <a:rPr lang="en-US" sz="2200">
                <a:solidFill>
                  <a:srgbClr val="000000"/>
                </a:solidFill>
              </a:rPr>
              <a:t>Cuidando de nuestros clientes,</a:t>
            </a:r>
            <a:endParaRPr sz="2200">
              <a:solidFill>
                <a:srgbClr val="000000"/>
              </a:solidFill>
            </a:endParaRPr>
          </a:p>
          <a:p>
            <a:pPr marL="457200" lvl="0" indent="-368300" algn="just" rtl="0">
              <a:lnSpc>
                <a:spcPct val="115000"/>
              </a:lnSpc>
              <a:spcBef>
                <a:spcPts val="0"/>
              </a:spcBef>
              <a:spcAft>
                <a:spcPts val="0"/>
              </a:spcAft>
              <a:buClr>
                <a:srgbClr val="000000"/>
              </a:buClr>
              <a:buSzPts val="2200"/>
              <a:buFont typeface="Calibri"/>
              <a:buChar char="●"/>
            </a:pPr>
            <a:r>
              <a:rPr lang="en-US" sz="2200">
                <a:solidFill>
                  <a:srgbClr val="000000"/>
                </a:solidFill>
              </a:rPr>
              <a:t>Cooperación responsable en los negocios ,</a:t>
            </a:r>
            <a:endParaRPr sz="2200">
              <a:solidFill>
                <a:srgbClr val="000000"/>
              </a:solidFill>
            </a:endParaRPr>
          </a:p>
          <a:p>
            <a:pPr marL="457200" lvl="0" indent="-368300" algn="just" rtl="0">
              <a:lnSpc>
                <a:spcPct val="115000"/>
              </a:lnSpc>
              <a:spcBef>
                <a:spcPts val="0"/>
              </a:spcBef>
              <a:spcAft>
                <a:spcPts val="0"/>
              </a:spcAft>
              <a:buClr>
                <a:srgbClr val="000000"/>
              </a:buClr>
              <a:buSzPts val="2200"/>
              <a:buFont typeface="Calibri"/>
              <a:buChar char="●"/>
            </a:pPr>
            <a:r>
              <a:rPr lang="en-US" sz="2200">
                <a:solidFill>
                  <a:srgbClr val="000000"/>
                </a:solidFill>
              </a:rPr>
              <a:t>Inversión en la comunidad,</a:t>
            </a:r>
            <a:endParaRPr sz="2200">
              <a:solidFill>
                <a:srgbClr val="000000"/>
              </a:solidFill>
            </a:endParaRPr>
          </a:p>
          <a:p>
            <a:pPr marL="457200" lvl="0" indent="-368300" algn="just" rtl="0">
              <a:lnSpc>
                <a:spcPct val="115000"/>
              </a:lnSpc>
              <a:spcBef>
                <a:spcPts val="0"/>
              </a:spcBef>
              <a:spcAft>
                <a:spcPts val="0"/>
              </a:spcAft>
              <a:buClr>
                <a:srgbClr val="000000"/>
              </a:buClr>
              <a:buSzPts val="2200"/>
              <a:buFont typeface="Calibri"/>
              <a:buChar char="●"/>
            </a:pPr>
            <a:r>
              <a:rPr lang="en-US" sz="2200">
                <a:solidFill>
                  <a:srgbClr val="000000"/>
                </a:solidFill>
              </a:rPr>
              <a:t>Crear una actitud saludable y ecológica.</a:t>
            </a:r>
            <a:endParaRPr sz="2200">
              <a:solidFill>
                <a:srgbClr val="000000"/>
              </a:solidFill>
            </a:endParaRPr>
          </a:p>
          <a:p>
            <a:pPr marL="457200" lvl="0" indent="0" algn="just" rtl="0">
              <a:lnSpc>
                <a:spcPct val="103333"/>
              </a:lnSpc>
              <a:spcBef>
                <a:spcPts val="1200"/>
              </a:spcBef>
              <a:spcAft>
                <a:spcPts val="0"/>
              </a:spcAft>
              <a:buNone/>
            </a:pPr>
            <a:endParaRPr b="1">
              <a:solidFill>
                <a:srgbClr val="73B64B"/>
              </a:solidFill>
              <a:highlight>
                <a:srgbClr val="FFFFFF"/>
              </a:highlight>
            </a:endParaRPr>
          </a:p>
        </p:txBody>
      </p:sp>
      <p:sp>
        <p:nvSpPr>
          <p:cNvPr id="458" name="Google Shape;458;p2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Allegro</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30"/>
          <p:cNvSpPr txBox="1">
            <a:spLocks noGrp="1"/>
          </p:cNvSpPr>
          <p:nvPr>
            <p:ph type="body" idx="1"/>
          </p:nvPr>
        </p:nvSpPr>
        <p:spPr>
          <a:xfrm>
            <a:off x="4825900" y="646925"/>
            <a:ext cx="6341700" cy="5346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en-US">
                <a:solidFill>
                  <a:srgbClr val="000000"/>
                </a:solidFill>
                <a:highlight>
                  <a:srgbClr val="FFFFFF"/>
                </a:highlight>
              </a:rPr>
              <a:t>Ejemplos de actividades de Allegro:</a:t>
            </a:r>
            <a:endParaRPr>
              <a:solidFill>
                <a:srgbClr val="000000"/>
              </a:solidFill>
              <a:highlight>
                <a:srgbClr val="FFFFFF"/>
              </a:highlight>
            </a:endParaRPr>
          </a:p>
          <a:p>
            <a:pPr marL="457200" lvl="0" indent="-298450" algn="just" rtl="0">
              <a:lnSpc>
                <a:spcPct val="115000"/>
              </a:lnSpc>
              <a:spcBef>
                <a:spcPts val="1200"/>
              </a:spcBef>
              <a:spcAft>
                <a:spcPts val="0"/>
              </a:spcAft>
              <a:buClr>
                <a:srgbClr val="000000"/>
              </a:buClr>
              <a:buSzPts val="1100"/>
              <a:buChar char="●"/>
            </a:pPr>
            <a:r>
              <a:rPr lang="en-US">
                <a:solidFill>
                  <a:srgbClr val="000000"/>
                </a:solidFill>
                <a:highlight>
                  <a:srgbClr val="FFFFFF"/>
                </a:highlight>
              </a:rPr>
              <a:t>Allegro Lokalnie: apoyo a la comunidad local. Allegro Lokalnie son principalmente particulares que suelen ofrecer ejemplares únicos de un determinado producto.</a:t>
            </a:r>
            <a:endParaRPr>
              <a:solidFill>
                <a:srgbClr val="000000"/>
              </a:solidFill>
              <a:highlight>
                <a:srgbClr val="FFFFFF"/>
              </a:highlight>
            </a:endParaRPr>
          </a:p>
          <a:p>
            <a:pPr marL="457200" lvl="0" indent="-298450" algn="just" rtl="0">
              <a:lnSpc>
                <a:spcPct val="115000"/>
              </a:lnSpc>
              <a:spcBef>
                <a:spcPts val="0"/>
              </a:spcBef>
              <a:spcAft>
                <a:spcPts val="0"/>
              </a:spcAft>
              <a:buClr>
                <a:srgbClr val="000000"/>
              </a:buClr>
              <a:buSzPts val="1100"/>
              <a:buChar char="●"/>
            </a:pPr>
            <a:r>
              <a:rPr lang="en-US">
                <a:solidFill>
                  <a:srgbClr val="000000"/>
                </a:solidFill>
                <a:highlight>
                  <a:srgbClr val="FFFFFF"/>
                </a:highlight>
              </a:rPr>
              <a:t>Allegro participa en actividades benéficas apoyando a diversas organizaciones no gubernamentales y fundaciones.</a:t>
            </a:r>
            <a:endParaRPr>
              <a:solidFill>
                <a:srgbClr val="000000"/>
              </a:solidFill>
              <a:highlight>
                <a:srgbClr val="FFFFFF"/>
              </a:highlight>
            </a:endParaRPr>
          </a:p>
          <a:p>
            <a:pPr marL="457200" lvl="0" indent="-298450" algn="just" rtl="0">
              <a:lnSpc>
                <a:spcPct val="115000"/>
              </a:lnSpc>
              <a:spcBef>
                <a:spcPts val="0"/>
              </a:spcBef>
              <a:spcAft>
                <a:spcPts val="0"/>
              </a:spcAft>
              <a:buClr>
                <a:srgbClr val="000000"/>
              </a:buClr>
              <a:buSzPts val="1100"/>
              <a:buChar char="●"/>
            </a:pPr>
            <a:r>
              <a:rPr lang="en-US">
                <a:solidFill>
                  <a:srgbClr val="000000"/>
                </a:solidFill>
                <a:highlight>
                  <a:srgbClr val="FFFFFF"/>
                </a:highlight>
              </a:rPr>
              <a:t>Reciclaje de envases o promoción de productos ecológicos en la plataforma.</a:t>
            </a:r>
            <a:endParaRPr>
              <a:solidFill>
                <a:srgbClr val="000000"/>
              </a:solidFill>
              <a:highlight>
                <a:srgbClr val="FFFFFF"/>
              </a:highlight>
            </a:endParaRPr>
          </a:p>
          <a:p>
            <a:pPr marL="457200" lvl="0" indent="-298450" algn="just" rtl="0">
              <a:lnSpc>
                <a:spcPct val="115000"/>
              </a:lnSpc>
              <a:spcBef>
                <a:spcPts val="0"/>
              </a:spcBef>
              <a:spcAft>
                <a:spcPts val="0"/>
              </a:spcAft>
              <a:buClr>
                <a:srgbClr val="000000"/>
              </a:buClr>
              <a:buSzPts val="1100"/>
              <a:buChar char="●"/>
            </a:pPr>
            <a:r>
              <a:rPr lang="en-US">
                <a:solidFill>
                  <a:srgbClr val="000000"/>
                </a:solidFill>
                <a:highlight>
                  <a:srgbClr val="FFFFFF"/>
                </a:highlight>
              </a:rPr>
              <a:t>La empresa apoya diversas iniciativas culturales y artísticas organizando actos de promoción de artistas y creadores locales.</a:t>
            </a:r>
            <a:endParaRPr>
              <a:solidFill>
                <a:srgbClr val="000000"/>
              </a:solidFill>
              <a:highlight>
                <a:srgbClr val="FFFFFF"/>
              </a:highlight>
            </a:endParaRPr>
          </a:p>
          <a:p>
            <a:pPr marL="457200" lvl="0" indent="0" algn="just" rtl="0">
              <a:lnSpc>
                <a:spcPct val="103333"/>
              </a:lnSpc>
              <a:spcBef>
                <a:spcPts val="1200"/>
              </a:spcBef>
              <a:spcAft>
                <a:spcPts val="0"/>
              </a:spcAft>
              <a:buNone/>
            </a:pPr>
            <a:endParaRPr>
              <a:solidFill>
                <a:srgbClr val="000000"/>
              </a:solidFill>
              <a:highlight>
                <a:srgbClr val="FFFFFF"/>
              </a:highlight>
            </a:endParaRPr>
          </a:p>
        </p:txBody>
      </p:sp>
      <p:sp>
        <p:nvSpPr>
          <p:cNvPr id="464" name="Google Shape;464;p3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Allegro</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3"/>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spcBef>
                <a:spcPts val="1000"/>
              </a:spcBef>
              <a:spcAft>
                <a:spcPts val="0"/>
              </a:spcAft>
              <a:buSzPts val="3600"/>
              <a:buNone/>
            </a:pPr>
            <a:r>
              <a:rPr lang="en-US">
                <a:solidFill>
                  <a:srgbClr val="595959"/>
                </a:solidFill>
              </a:rPr>
              <a:t>Índice del Kit de Inicio SOS </a:t>
            </a:r>
            <a:endParaRPr/>
          </a:p>
          <a:p>
            <a:pPr marL="457200" lvl="0" indent="-228600" algn="ctr" rtl="0">
              <a:lnSpc>
                <a:spcPct val="90000"/>
              </a:lnSpc>
              <a:spcBef>
                <a:spcPts val="1000"/>
              </a:spcBef>
              <a:spcAft>
                <a:spcPts val="0"/>
              </a:spcAft>
              <a:buSzPts val="3600"/>
              <a:buNone/>
            </a:pPr>
            <a:r>
              <a:rPr lang="en-US">
                <a:solidFill>
                  <a:srgbClr val="595959"/>
                </a:solidFill>
              </a:rPr>
              <a:t> </a:t>
            </a:r>
            <a:endParaRPr/>
          </a:p>
        </p:txBody>
      </p:sp>
      <p:graphicFrame>
        <p:nvGraphicFramePr>
          <p:cNvPr id="227" name="Google Shape;227;p33"/>
          <p:cNvGraphicFramePr/>
          <p:nvPr/>
        </p:nvGraphicFramePr>
        <p:xfrm>
          <a:off x="621792" y="1182624"/>
          <a:ext cx="10604250" cy="4811139"/>
        </p:xfrm>
        <a:graphic>
          <a:graphicData uri="http://schemas.openxmlformats.org/drawingml/2006/table">
            <a:tbl>
              <a:tblPr firstRow="1" bandRow="1">
                <a:noFill/>
                <a:tableStyleId>{523CEAB7-7CA5-4EC3-911D-AD4482BAE8AA}</a:tableStyleId>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b="1" u="none" strike="noStrike" cap="none">
                          <a:solidFill>
                            <a:srgbClr val="92D050"/>
                          </a:solidFill>
                        </a:rPr>
                        <a:t>NOMBRE UNIDAD</a:t>
                      </a:r>
                      <a:endParaRPr sz="2400" b="1" u="none" strike="noStrike" cap="none">
                        <a:solidFill>
                          <a:srgbClr val="92D050"/>
                        </a:solidFill>
                        <a:latin typeface="Calibri"/>
                        <a:ea typeface="Calibri"/>
                        <a:cs typeface="Calibri"/>
                        <a:sym typeface="Calibri"/>
                      </a:endParaRPr>
                    </a:p>
                  </a:txBody>
                  <a:tcPr marL="91450" marR="91450" marT="45725" marB="45725">
                    <a:lnT w="9525" cap="flat" cmpd="sng">
                      <a:solidFill>
                        <a:srgbClr val="000000">
                          <a:alpha val="0"/>
                        </a:srgbClr>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rgbClr val="000000"/>
                        </a:buClr>
                        <a:buSzPts val="2400"/>
                        <a:buFont typeface="Arial"/>
                        <a:buNone/>
                      </a:pPr>
                      <a:r>
                        <a:rPr lang="en-US" sz="2400" b="1" u="none" strike="noStrike" cap="none">
                          <a:solidFill>
                            <a:srgbClr val="92D050"/>
                          </a:solidFill>
                        </a:rPr>
                        <a:t>NOMBRE UNIDAD</a:t>
                      </a:r>
                      <a:endParaRPr sz="2400" b="1" u="none" strike="noStrike" cap="none">
                        <a:solidFill>
                          <a:srgbClr val="92D050"/>
                        </a:solidFill>
                        <a:latin typeface="Calibri"/>
                        <a:ea typeface="Calibri"/>
                        <a:cs typeface="Calibri"/>
                        <a:sym typeface="Calibri"/>
                      </a:endParaRPr>
                    </a:p>
                  </a:txBody>
                  <a:tcPr marL="91450" marR="91450" marT="45725" marB="45725">
                    <a:lnT w="9525" cap="flat" cmpd="sng">
                      <a:solidFill>
                        <a:srgbClr val="000000">
                          <a:alpha val="0"/>
                        </a:srgbClr>
                      </a:solidFill>
                      <a:prstDash val="solid"/>
                      <a:round/>
                      <a:headEnd type="none" w="sm" len="sm"/>
                      <a:tailEnd type="none" w="sm" len="sm"/>
                    </a:lnT>
                  </a:tcPr>
                </a:tc>
                <a:extLst>
                  <a:ext uri="{0D108BD9-81ED-4DB2-BD59-A6C34878D82A}">
                    <a16:rowId xmlns:a16="http://schemas.microsoft.com/office/drawing/2014/main" val="10000"/>
                  </a:ext>
                </a:extLst>
              </a:tr>
              <a:tr h="538150">
                <a:tc>
                  <a:txBody>
                    <a:bodyPr/>
                    <a:lstStyle/>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Introducción al Kit de inicio SOS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Unidad 1- Operaciones empresariales sostenibles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Unidad 2- Pensamiento sostenible</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Unidad 3- Comprometer al personal</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Unidad 4- </a:t>
                      </a:r>
                      <a:r>
                        <a:rPr lang="en-US" sz="2400">
                          <a:solidFill>
                            <a:srgbClr val="5E5E5E"/>
                          </a:solidFill>
                          <a:latin typeface="Calibri"/>
                          <a:ea typeface="Calibri"/>
                          <a:cs typeface="Calibri"/>
                          <a:sym typeface="Calibri"/>
                        </a:rPr>
                        <a:t>Al servicio de</a:t>
                      </a:r>
                      <a:r>
                        <a:rPr lang="en-US" sz="2400" u="none" strike="noStrike" cap="none">
                          <a:solidFill>
                            <a:srgbClr val="5E5E5E"/>
                          </a:solidFill>
                          <a:latin typeface="Calibri"/>
                          <a:ea typeface="Calibri"/>
                          <a:cs typeface="Calibri"/>
                          <a:sym typeface="Calibri"/>
                        </a:rPr>
                        <a:t> los consumidores ecológicos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Unidad 5- A</a:t>
                      </a:r>
                      <a:r>
                        <a:rPr lang="en-US" sz="2400">
                          <a:solidFill>
                            <a:srgbClr val="5E5E5E"/>
                          </a:solidFill>
                          <a:latin typeface="Calibri"/>
                          <a:ea typeface="Calibri"/>
                          <a:cs typeface="Calibri"/>
                          <a:sym typeface="Calibri"/>
                        </a:rPr>
                        <a:t>lianzas </a:t>
                      </a:r>
                      <a:r>
                        <a:rPr lang="en-US" sz="2400" u="none" strike="noStrike" cap="none">
                          <a:solidFill>
                            <a:srgbClr val="5E5E5E"/>
                          </a:solidFill>
                          <a:latin typeface="Calibri"/>
                          <a:ea typeface="Calibri"/>
                          <a:cs typeface="Calibri"/>
                          <a:sym typeface="Calibri"/>
                        </a:rPr>
                        <a:t>comunitarias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Unidad 6- Evaluación y planificación</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endParaRPr sz="2400" u="none" strike="noStrike" cap="none">
                        <a:solidFill>
                          <a:srgbClr val="010101"/>
                        </a:solidFill>
                      </a:endParaRPr>
                    </a:p>
                  </a:txBody>
                  <a:tcPr marL="91450" marR="91450" marT="45725" marB="45725"/>
                </a:tc>
                <a:tc>
                  <a:txBody>
                    <a:bodyPr/>
                    <a:lstStyle/>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Unidad 7- Transparencia de la cadena de suministro</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Unidad 8- Prácticas de referencia</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Unidad 9- Herramientas digitales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Unidad 10- Dificultades en las empresas sostenibles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Resumen del Kit de inicio SOS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Términos clave y definiciones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5E5E5E"/>
                          </a:solidFill>
                          <a:latin typeface="Calibri"/>
                          <a:ea typeface="Calibri"/>
                          <a:cs typeface="Calibri"/>
                          <a:sym typeface="Calibri"/>
                        </a:rPr>
                        <a:t>Referencias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endParaRPr sz="2400" u="none" strike="noStrike" cap="none">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31"/>
          <p:cNvSpPr txBox="1">
            <a:spLocks noGrp="1"/>
          </p:cNvSpPr>
          <p:nvPr>
            <p:ph type="body" idx="1"/>
          </p:nvPr>
        </p:nvSpPr>
        <p:spPr>
          <a:xfrm>
            <a:off x="4825900" y="405400"/>
            <a:ext cx="6341700" cy="59163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None/>
            </a:pPr>
            <a:r>
              <a:rPr lang="en-US" sz="2200">
                <a:solidFill>
                  <a:srgbClr val="010101"/>
                </a:solidFill>
              </a:rPr>
              <a:t>Otro ejemplo de empresa europea de ropa comprometida con actividades sociales y el desarrollo sostenible es H&amp;M. H&amp;M es un minorista internacional de ropa conocido por sus esfuerzos por promover la moda responsable y la implicación social.</a:t>
            </a:r>
            <a:endParaRPr sz="2200">
              <a:solidFill>
                <a:srgbClr val="010101"/>
              </a:solidFill>
            </a:endParaRPr>
          </a:p>
          <a:p>
            <a:pPr marL="457200" lvl="0" indent="-285750" algn="just" rtl="0">
              <a:lnSpc>
                <a:spcPct val="115000"/>
              </a:lnSpc>
              <a:spcBef>
                <a:spcPts val="1200"/>
              </a:spcBef>
              <a:spcAft>
                <a:spcPts val="0"/>
              </a:spcAft>
              <a:buClr>
                <a:srgbClr val="010101"/>
              </a:buClr>
              <a:buSzPts val="900"/>
              <a:buChar char="●"/>
            </a:pPr>
            <a:r>
              <a:rPr lang="en-US" sz="2200">
                <a:solidFill>
                  <a:srgbClr val="010101"/>
                </a:solidFill>
              </a:rPr>
              <a:t>Utilización de materiales orgánicos, reciclaje de tejidos o reducción del consumo de agua y energía en el proceso de producción.</a:t>
            </a:r>
            <a:endParaRPr sz="2200">
              <a:solidFill>
                <a:srgbClr val="010101"/>
              </a:solidFill>
            </a:endParaRPr>
          </a:p>
          <a:p>
            <a:pPr marL="457200" lvl="0" indent="-285750" algn="just" rtl="0">
              <a:lnSpc>
                <a:spcPct val="115000"/>
              </a:lnSpc>
              <a:spcBef>
                <a:spcPts val="0"/>
              </a:spcBef>
              <a:spcAft>
                <a:spcPts val="0"/>
              </a:spcAft>
              <a:buClr>
                <a:srgbClr val="010101"/>
              </a:buClr>
              <a:buSzPts val="900"/>
              <a:buChar char="●"/>
            </a:pPr>
            <a:r>
              <a:rPr lang="en-US" sz="2200">
                <a:solidFill>
                  <a:srgbClr val="010101"/>
                </a:solidFill>
              </a:rPr>
              <a:t>Apoyo a las comunidades locales de producción en los países donde se fabrican las prendas de H&amp;M.</a:t>
            </a:r>
            <a:endParaRPr sz="2200">
              <a:solidFill>
                <a:srgbClr val="010101"/>
              </a:solidFill>
            </a:endParaRPr>
          </a:p>
          <a:p>
            <a:pPr marL="457200" lvl="0" indent="-285750" algn="just" rtl="0">
              <a:lnSpc>
                <a:spcPct val="115000"/>
              </a:lnSpc>
              <a:spcBef>
                <a:spcPts val="0"/>
              </a:spcBef>
              <a:spcAft>
                <a:spcPts val="0"/>
              </a:spcAft>
              <a:buClr>
                <a:srgbClr val="010101"/>
              </a:buClr>
              <a:buSzPts val="900"/>
              <a:buChar char="●"/>
            </a:pPr>
            <a:r>
              <a:rPr lang="en-US" sz="2200">
                <a:solidFill>
                  <a:srgbClr val="010101"/>
                </a:solidFill>
              </a:rPr>
              <a:t>H&amp;M trabaja para hacer frente a la pobreza y apoyar a las comunidades locales a través de iniciativas benéficas y asociaciones con organizaciones sin ánimo de lucro.</a:t>
            </a:r>
            <a:endParaRPr sz="2200">
              <a:solidFill>
                <a:srgbClr val="010101"/>
              </a:solidFill>
            </a:endParaRPr>
          </a:p>
          <a:p>
            <a:pPr marL="457200" lvl="0" indent="0" algn="just" rtl="0">
              <a:lnSpc>
                <a:spcPct val="103333"/>
              </a:lnSpc>
              <a:spcBef>
                <a:spcPts val="1200"/>
              </a:spcBef>
              <a:spcAft>
                <a:spcPts val="0"/>
              </a:spcAft>
              <a:buNone/>
            </a:pPr>
            <a:endParaRPr sz="2200"/>
          </a:p>
        </p:txBody>
      </p:sp>
      <p:sp>
        <p:nvSpPr>
          <p:cNvPr id="470" name="Google Shape;470;p3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H&amp;M</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8" name="Google Shape;488;p3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489" name="Google Shape;489;p3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90" name="Google Shape;490;p32"/>
          <p:cNvSpPr txBox="1"/>
          <p:nvPr/>
        </p:nvSpPr>
        <p:spPr>
          <a:xfrm>
            <a:off x="5906320" y="4514232"/>
            <a:ext cx="560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a:solidFill>
                  <a:srgbClr val="73B64B"/>
                </a:solidFill>
                <a:latin typeface="Calibri"/>
                <a:ea typeface="Calibri"/>
                <a:cs typeface="Calibri"/>
                <a:sym typeface="Calibri"/>
              </a:rPr>
              <a:t>EVALUACIÓN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3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en-US" b="1">
                <a:solidFill>
                  <a:srgbClr val="000000"/>
                </a:solidFill>
              </a:rPr>
              <a:t>1.Los orígenes de las asociaciones comunitarias están vinculados a la aparición de:</a:t>
            </a:r>
            <a:endParaRPr b="1">
              <a:solidFill>
                <a:srgbClr val="000000"/>
              </a:solidFill>
            </a:endParaRPr>
          </a:p>
          <a:p>
            <a:pPr marL="0" lvl="0" indent="0" algn="l" rtl="0">
              <a:lnSpc>
                <a:spcPct val="115000"/>
              </a:lnSpc>
              <a:spcBef>
                <a:spcPts val="1200"/>
              </a:spcBef>
              <a:spcAft>
                <a:spcPts val="0"/>
              </a:spcAft>
              <a:buNone/>
            </a:pPr>
            <a:r>
              <a:rPr lang="en-US">
                <a:solidFill>
                  <a:srgbClr val="000000"/>
                </a:solidFill>
              </a:rPr>
              <a:t>1) el concepto de RSE</a:t>
            </a:r>
            <a:endParaRPr>
              <a:solidFill>
                <a:srgbClr val="000000"/>
              </a:solidFill>
            </a:endParaRPr>
          </a:p>
          <a:p>
            <a:pPr marL="0" lvl="0" indent="0" algn="l" rtl="0">
              <a:lnSpc>
                <a:spcPct val="115000"/>
              </a:lnSpc>
              <a:spcBef>
                <a:spcPts val="1200"/>
              </a:spcBef>
              <a:spcAft>
                <a:spcPts val="0"/>
              </a:spcAft>
              <a:buNone/>
            </a:pPr>
            <a:r>
              <a:rPr lang="en-US">
                <a:solidFill>
                  <a:srgbClr val="000000"/>
                </a:solidFill>
              </a:rPr>
              <a:t>2) Concepto ESG</a:t>
            </a:r>
            <a:endParaRPr>
              <a:solidFill>
                <a:srgbClr val="000000"/>
              </a:solidFill>
            </a:endParaRPr>
          </a:p>
          <a:p>
            <a:pPr marL="0" lvl="0" indent="0" algn="l" rtl="0">
              <a:lnSpc>
                <a:spcPct val="115000"/>
              </a:lnSpc>
              <a:spcBef>
                <a:spcPts val="1200"/>
              </a:spcBef>
              <a:spcAft>
                <a:spcPts val="0"/>
              </a:spcAft>
              <a:buNone/>
            </a:pPr>
            <a:r>
              <a:rPr lang="en-US">
                <a:solidFill>
                  <a:srgbClr val="000000"/>
                </a:solidFill>
              </a:rPr>
              <a:t>3) Es un concepto relativamente nuevo y no está vinculado a ninguno de los anteriores</a:t>
            </a:r>
            <a:endParaRPr>
              <a:solidFill>
                <a:srgbClr val="000000"/>
              </a:solidFill>
            </a:endParaRPr>
          </a:p>
          <a:p>
            <a:pPr marL="0" lvl="0" indent="0" algn="l" rtl="0">
              <a:lnSpc>
                <a:spcPct val="115000"/>
              </a:lnSpc>
              <a:spcBef>
                <a:spcPts val="1200"/>
              </a:spcBef>
              <a:spcAft>
                <a:spcPts val="0"/>
              </a:spcAft>
              <a:buNone/>
            </a:pPr>
            <a:r>
              <a:rPr lang="en-US" b="1">
                <a:solidFill>
                  <a:srgbClr val="000000"/>
                </a:solidFill>
              </a:rPr>
              <a:t>Respuesta: a</a:t>
            </a:r>
            <a:endParaRPr b="1">
              <a:solidFill>
                <a:srgbClr val="000000"/>
              </a:solidFill>
            </a:endParaRPr>
          </a:p>
          <a:p>
            <a:pPr marL="228600" lvl="0" indent="0" algn="l" rtl="0">
              <a:lnSpc>
                <a:spcPct val="103333"/>
              </a:lnSpc>
              <a:spcBef>
                <a:spcPts val="1200"/>
              </a:spcBef>
              <a:spcAft>
                <a:spcPts val="0"/>
              </a:spcAft>
              <a:buSzPts val="2400"/>
              <a:buNone/>
            </a:pPr>
            <a:endParaRPr b="1">
              <a:solidFill>
                <a:srgbClr val="000000"/>
              </a:solidFill>
            </a:endParaRPr>
          </a:p>
        </p:txBody>
      </p:sp>
      <p:sp>
        <p:nvSpPr>
          <p:cNvPr id="496" name="Google Shape;496;p3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Q1</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5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en-US" b="1">
                <a:solidFill>
                  <a:srgbClr val="000000"/>
                </a:solidFill>
              </a:rPr>
              <a:t>2.</a:t>
            </a:r>
            <a:r>
              <a:rPr lang="en-US">
                <a:solidFill>
                  <a:srgbClr val="000000"/>
                </a:solidFill>
              </a:rPr>
              <a:t> </a:t>
            </a:r>
            <a:r>
              <a:rPr lang="en-US" b="1">
                <a:solidFill>
                  <a:srgbClr val="000000"/>
                </a:solidFill>
              </a:rPr>
              <a:t>Los elementos clave para crear asociaciones comunitarias eficaces son</a:t>
            </a:r>
            <a:endParaRPr b="1">
              <a:solidFill>
                <a:srgbClr val="000000"/>
              </a:solidFill>
            </a:endParaRPr>
          </a:p>
          <a:p>
            <a:pPr marL="0" lvl="0" indent="0" algn="l" rtl="0">
              <a:lnSpc>
                <a:spcPct val="115000"/>
              </a:lnSpc>
              <a:spcBef>
                <a:spcPts val="1200"/>
              </a:spcBef>
              <a:spcAft>
                <a:spcPts val="0"/>
              </a:spcAft>
              <a:buNone/>
            </a:pPr>
            <a:r>
              <a:rPr lang="en-US">
                <a:solidFill>
                  <a:srgbClr val="000000"/>
                </a:solidFill>
              </a:rPr>
              <a:t>1)Abordar sus asociaciones como un residente «experto»</a:t>
            </a:r>
            <a:endParaRPr>
              <a:solidFill>
                <a:srgbClr val="000000"/>
              </a:solidFill>
            </a:endParaRPr>
          </a:p>
          <a:p>
            <a:pPr marL="0" lvl="0" indent="0" algn="l" rtl="0">
              <a:lnSpc>
                <a:spcPct val="115000"/>
              </a:lnSpc>
              <a:spcBef>
                <a:spcPts val="1200"/>
              </a:spcBef>
              <a:spcAft>
                <a:spcPts val="0"/>
              </a:spcAft>
              <a:buNone/>
            </a:pPr>
            <a:r>
              <a:rPr lang="en-US">
                <a:solidFill>
                  <a:srgbClr val="000000"/>
                </a:solidFill>
              </a:rPr>
              <a:t>2) Asumir una colaboración inmediata</a:t>
            </a:r>
            <a:endParaRPr>
              <a:solidFill>
                <a:srgbClr val="000000"/>
              </a:solidFill>
            </a:endParaRPr>
          </a:p>
          <a:p>
            <a:pPr marL="0" lvl="0" indent="0" algn="l" rtl="0">
              <a:lnSpc>
                <a:spcPct val="115000"/>
              </a:lnSpc>
              <a:spcBef>
                <a:spcPts val="1200"/>
              </a:spcBef>
              <a:spcAft>
                <a:spcPts val="0"/>
              </a:spcAft>
              <a:buNone/>
            </a:pPr>
            <a:r>
              <a:rPr lang="en-US">
                <a:solidFill>
                  <a:srgbClr val="000000"/>
                </a:solidFill>
              </a:rPr>
              <a:t>3)Comprender las necesidades y los retos de la comunidad local</a:t>
            </a:r>
            <a:endParaRPr>
              <a:solidFill>
                <a:srgbClr val="000000"/>
              </a:solidFill>
            </a:endParaRPr>
          </a:p>
          <a:p>
            <a:pPr marL="0" lvl="0" indent="0" algn="l" rtl="0">
              <a:lnSpc>
                <a:spcPct val="115000"/>
              </a:lnSpc>
              <a:spcBef>
                <a:spcPts val="1200"/>
              </a:spcBef>
              <a:spcAft>
                <a:spcPts val="0"/>
              </a:spcAft>
              <a:buNone/>
            </a:pPr>
            <a:r>
              <a:rPr lang="en-US" b="1">
                <a:solidFill>
                  <a:srgbClr val="000000"/>
                </a:solidFill>
              </a:rPr>
              <a:t>Respuesta: c</a:t>
            </a:r>
            <a:endParaRPr b="1">
              <a:solidFill>
                <a:srgbClr val="000000"/>
              </a:solidFill>
            </a:endParaRPr>
          </a:p>
          <a:p>
            <a:pPr marL="228600" lvl="0" indent="0" algn="l" rtl="0">
              <a:lnSpc>
                <a:spcPct val="103333"/>
              </a:lnSpc>
              <a:spcBef>
                <a:spcPts val="1200"/>
              </a:spcBef>
              <a:spcAft>
                <a:spcPts val="0"/>
              </a:spcAft>
              <a:buSzPts val="2400"/>
              <a:buNone/>
            </a:pPr>
            <a:endParaRPr b="1">
              <a:solidFill>
                <a:srgbClr val="000000"/>
              </a:solidFill>
            </a:endParaRPr>
          </a:p>
        </p:txBody>
      </p:sp>
      <p:sp>
        <p:nvSpPr>
          <p:cNvPr id="502" name="Google Shape;502;p5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Q2</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59"/>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en-US" b="1">
                <a:solidFill>
                  <a:srgbClr val="000000"/>
                </a:solidFill>
              </a:rPr>
              <a:t>3.</a:t>
            </a:r>
            <a:r>
              <a:rPr lang="en-US">
                <a:solidFill>
                  <a:srgbClr val="000000"/>
                </a:solidFill>
              </a:rPr>
              <a:t> </a:t>
            </a:r>
            <a:r>
              <a:rPr lang="en-US" b="1">
                <a:solidFill>
                  <a:srgbClr val="000000"/>
                </a:solidFill>
              </a:rPr>
              <a:t>¿Por qué es importante la colaboración comunitaria en la empresa?</a:t>
            </a:r>
            <a:endParaRPr b="1">
              <a:solidFill>
                <a:srgbClr val="000000"/>
              </a:solidFill>
            </a:endParaRPr>
          </a:p>
          <a:p>
            <a:pPr marL="0" lvl="0" indent="0" algn="l" rtl="0">
              <a:lnSpc>
                <a:spcPct val="115000"/>
              </a:lnSpc>
              <a:spcBef>
                <a:spcPts val="1200"/>
              </a:spcBef>
              <a:spcAft>
                <a:spcPts val="0"/>
              </a:spcAft>
              <a:buNone/>
            </a:pPr>
            <a:r>
              <a:rPr lang="en-US">
                <a:solidFill>
                  <a:srgbClr val="000000"/>
                </a:solidFill>
              </a:rPr>
              <a:t>1)Aporta beneficios inmediatos a la empresa</a:t>
            </a:r>
            <a:endParaRPr>
              <a:solidFill>
                <a:srgbClr val="000000"/>
              </a:solidFill>
            </a:endParaRPr>
          </a:p>
          <a:p>
            <a:pPr marL="0" lvl="0" indent="0" algn="l" rtl="0">
              <a:lnSpc>
                <a:spcPct val="115000"/>
              </a:lnSpc>
              <a:spcBef>
                <a:spcPts val="1200"/>
              </a:spcBef>
              <a:spcAft>
                <a:spcPts val="0"/>
              </a:spcAft>
              <a:buNone/>
            </a:pPr>
            <a:r>
              <a:rPr lang="en-US">
                <a:solidFill>
                  <a:srgbClr val="000000"/>
                </a:solidFill>
              </a:rPr>
              <a:t>2)Ayuda a reforzar las posiciones de liderazgo en la empresa</a:t>
            </a:r>
            <a:endParaRPr>
              <a:solidFill>
                <a:srgbClr val="000000"/>
              </a:solidFill>
            </a:endParaRPr>
          </a:p>
          <a:p>
            <a:pPr marL="0" lvl="0" indent="0" algn="l" rtl="0">
              <a:lnSpc>
                <a:spcPct val="115000"/>
              </a:lnSpc>
              <a:spcBef>
                <a:spcPts val="1200"/>
              </a:spcBef>
              <a:spcAft>
                <a:spcPts val="0"/>
              </a:spcAft>
              <a:buNone/>
            </a:pPr>
            <a:r>
              <a:rPr lang="en-US">
                <a:solidFill>
                  <a:srgbClr val="000000"/>
                </a:solidFill>
              </a:rPr>
              <a:t>3)Mejora la moral de los empleados</a:t>
            </a:r>
            <a:endParaRPr>
              <a:solidFill>
                <a:srgbClr val="000000"/>
              </a:solidFill>
            </a:endParaRPr>
          </a:p>
          <a:p>
            <a:pPr marL="0" lvl="0" indent="0" algn="l" rtl="0">
              <a:lnSpc>
                <a:spcPct val="115000"/>
              </a:lnSpc>
              <a:spcBef>
                <a:spcPts val="1200"/>
              </a:spcBef>
              <a:spcAft>
                <a:spcPts val="0"/>
              </a:spcAft>
              <a:buNone/>
            </a:pPr>
            <a:r>
              <a:rPr lang="en-US" b="1">
                <a:solidFill>
                  <a:srgbClr val="000000"/>
                </a:solidFill>
              </a:rPr>
              <a:t>Respuesta: c</a:t>
            </a:r>
            <a:endParaRPr b="1">
              <a:solidFill>
                <a:srgbClr val="000000"/>
              </a:solidFill>
            </a:endParaRPr>
          </a:p>
          <a:p>
            <a:pPr marL="457200" marR="0" lvl="0" indent="-228600" algn="l" rtl="0">
              <a:lnSpc>
                <a:spcPct val="103333"/>
              </a:lnSpc>
              <a:spcBef>
                <a:spcPts val="1200"/>
              </a:spcBef>
              <a:spcAft>
                <a:spcPts val="0"/>
              </a:spcAft>
              <a:buClr>
                <a:srgbClr val="595959"/>
              </a:buClr>
              <a:buSzPts val="2400"/>
              <a:buFont typeface="Arial"/>
              <a:buNone/>
            </a:pPr>
            <a:endParaRPr b="1">
              <a:solidFill>
                <a:srgbClr val="000000"/>
              </a:solidFill>
            </a:endParaRPr>
          </a:p>
        </p:txBody>
      </p:sp>
      <p:sp>
        <p:nvSpPr>
          <p:cNvPr id="508" name="Google Shape;508;p5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Q3</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6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en-US" b="1">
                <a:solidFill>
                  <a:srgbClr val="000000"/>
                </a:solidFill>
              </a:rPr>
              <a:t>4. Ejemplos de grupos socialmente activos en la empresa pueden ser:</a:t>
            </a:r>
            <a:endParaRPr b="1">
              <a:solidFill>
                <a:srgbClr val="000000"/>
              </a:solidFill>
            </a:endParaRPr>
          </a:p>
          <a:p>
            <a:pPr marL="0" lvl="0" indent="0" algn="l" rtl="0">
              <a:lnSpc>
                <a:spcPct val="115000"/>
              </a:lnSpc>
              <a:spcBef>
                <a:spcPts val="1200"/>
              </a:spcBef>
              <a:spcAft>
                <a:spcPts val="0"/>
              </a:spcAft>
              <a:buNone/>
            </a:pPr>
            <a:r>
              <a:rPr lang="en-US">
                <a:solidFill>
                  <a:srgbClr val="000000"/>
                </a:solidFill>
              </a:rPr>
              <a:t>1)Sindicatos</a:t>
            </a:r>
            <a:endParaRPr>
              <a:solidFill>
                <a:srgbClr val="000000"/>
              </a:solidFill>
            </a:endParaRPr>
          </a:p>
          <a:p>
            <a:pPr marL="0" lvl="0" indent="0" algn="l" rtl="0">
              <a:lnSpc>
                <a:spcPct val="115000"/>
              </a:lnSpc>
              <a:spcBef>
                <a:spcPts val="1200"/>
              </a:spcBef>
              <a:spcAft>
                <a:spcPts val="0"/>
              </a:spcAft>
              <a:buNone/>
            </a:pPr>
            <a:r>
              <a:rPr lang="en-US">
                <a:solidFill>
                  <a:srgbClr val="000000"/>
                </a:solidFill>
              </a:rPr>
              <a:t>2)Clubes de mujeres</a:t>
            </a:r>
            <a:endParaRPr>
              <a:solidFill>
                <a:srgbClr val="000000"/>
              </a:solidFill>
            </a:endParaRPr>
          </a:p>
          <a:p>
            <a:pPr marL="0" lvl="0" indent="0" algn="l" rtl="0">
              <a:lnSpc>
                <a:spcPct val="115000"/>
              </a:lnSpc>
              <a:spcBef>
                <a:spcPts val="1200"/>
              </a:spcBef>
              <a:spcAft>
                <a:spcPts val="0"/>
              </a:spcAft>
              <a:buNone/>
            </a:pPr>
            <a:r>
              <a:rPr lang="en-US">
                <a:solidFill>
                  <a:srgbClr val="000000"/>
                </a:solidFill>
              </a:rPr>
              <a:t>3)Agencias de contratación</a:t>
            </a:r>
            <a:endParaRPr>
              <a:solidFill>
                <a:srgbClr val="000000"/>
              </a:solidFill>
            </a:endParaRPr>
          </a:p>
          <a:p>
            <a:pPr marL="0" lvl="0" indent="0" algn="l" rtl="0">
              <a:lnSpc>
                <a:spcPct val="115000"/>
              </a:lnSpc>
              <a:spcBef>
                <a:spcPts val="1200"/>
              </a:spcBef>
              <a:spcAft>
                <a:spcPts val="0"/>
              </a:spcAft>
              <a:buNone/>
            </a:pPr>
            <a:r>
              <a:rPr lang="en-US" b="1">
                <a:solidFill>
                  <a:srgbClr val="000000"/>
                </a:solidFill>
              </a:rPr>
              <a:t>Respuesta: b</a:t>
            </a:r>
            <a:endParaRPr b="1">
              <a:solidFill>
                <a:srgbClr val="000000"/>
              </a:solidFill>
            </a:endParaRPr>
          </a:p>
          <a:p>
            <a:pPr marL="457200" lvl="0" indent="-228600" algn="l" rtl="0">
              <a:lnSpc>
                <a:spcPct val="103333"/>
              </a:lnSpc>
              <a:spcBef>
                <a:spcPts val="1200"/>
              </a:spcBef>
              <a:spcAft>
                <a:spcPts val="0"/>
              </a:spcAft>
              <a:buSzPts val="2400"/>
              <a:buNone/>
            </a:pPr>
            <a:endParaRPr b="1">
              <a:solidFill>
                <a:srgbClr val="000000"/>
              </a:solidFill>
            </a:endParaRPr>
          </a:p>
        </p:txBody>
      </p:sp>
      <p:sp>
        <p:nvSpPr>
          <p:cNvPr id="514" name="Google Shape;514;p6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Q4</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1" name="Google Shape;521;p3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05</a:t>
            </a:r>
            <a:endParaRPr/>
          </a:p>
        </p:txBody>
      </p:sp>
      <p:sp>
        <p:nvSpPr>
          <p:cNvPr id="522" name="Google Shape;522;p36"/>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23" name="Google Shape;523;p36"/>
          <p:cNvSpPr txBox="1"/>
          <p:nvPr/>
        </p:nvSpPr>
        <p:spPr>
          <a:xfrm>
            <a:off x="6025679" y="4642627"/>
            <a:ext cx="46305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a:solidFill>
                  <a:srgbClr val="73B64B"/>
                </a:solidFill>
                <a:latin typeface="Calibri"/>
                <a:ea typeface="Calibri"/>
                <a:cs typeface="Calibri"/>
                <a:sym typeface="Calibri"/>
              </a:rPr>
              <a:t>TÉRMINOS CLAVE Y DEFINICIONES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3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1200"/>
              </a:spcBef>
              <a:spcAft>
                <a:spcPts val="0"/>
              </a:spcAft>
              <a:buClr>
                <a:srgbClr val="000000"/>
              </a:buClr>
              <a:buSzPts val="2400"/>
              <a:buFont typeface="Calibri"/>
              <a:buAutoNum type="arabicPeriod"/>
            </a:pPr>
            <a:r>
              <a:rPr lang="en-US">
                <a:solidFill>
                  <a:srgbClr val="0D0D0D"/>
                </a:solidFill>
                <a:highlight>
                  <a:srgbClr val="FFFFFF"/>
                </a:highlight>
              </a:rPr>
              <a:t>Evaluación del impacto social</a:t>
            </a:r>
            <a:endParaRPr>
              <a:solidFill>
                <a:srgbClr val="0D0D0D"/>
              </a:solidFill>
              <a:highlight>
                <a:srgbClr val="FFFFFF"/>
              </a:highlight>
            </a:endParaRPr>
          </a:p>
          <a:p>
            <a:pPr marL="457200" lvl="0" indent="-381000" algn="l" rtl="0">
              <a:lnSpc>
                <a:spcPct val="115000"/>
              </a:lnSpc>
              <a:spcBef>
                <a:spcPts val="0"/>
              </a:spcBef>
              <a:spcAft>
                <a:spcPts val="0"/>
              </a:spcAft>
              <a:buClr>
                <a:srgbClr val="000000"/>
              </a:buClr>
              <a:buSzPts val="2400"/>
              <a:buFont typeface="Calibri"/>
              <a:buAutoNum type="arabicPeriod"/>
            </a:pPr>
            <a:r>
              <a:rPr lang="en-US">
                <a:solidFill>
                  <a:srgbClr val="0D0D0D"/>
                </a:solidFill>
                <a:highlight>
                  <a:srgbClr val="FFFFFF"/>
                </a:highlight>
              </a:rPr>
              <a:t>Voluntariado</a:t>
            </a:r>
            <a:endParaRPr>
              <a:solidFill>
                <a:srgbClr val="0D0D0D"/>
              </a:solidFill>
              <a:highlight>
                <a:srgbClr val="FFFFFF"/>
              </a:highlight>
            </a:endParaRPr>
          </a:p>
          <a:p>
            <a:pPr marL="457200" lvl="0" indent="-381000" algn="l" rtl="0">
              <a:lnSpc>
                <a:spcPct val="115000"/>
              </a:lnSpc>
              <a:spcBef>
                <a:spcPts val="0"/>
              </a:spcBef>
              <a:spcAft>
                <a:spcPts val="0"/>
              </a:spcAft>
              <a:buClr>
                <a:srgbClr val="000000"/>
              </a:buClr>
              <a:buSzPts val="2400"/>
              <a:buFont typeface="Calibri"/>
              <a:buAutoNum type="arabicPeriod"/>
            </a:pPr>
            <a:r>
              <a:rPr lang="en-US">
                <a:solidFill>
                  <a:srgbClr val="0D0D0D"/>
                </a:solidFill>
                <a:highlight>
                  <a:srgbClr val="FFFFFF"/>
                </a:highlight>
              </a:rPr>
              <a:t>Co-creación de valor</a:t>
            </a:r>
            <a:endParaRPr>
              <a:solidFill>
                <a:srgbClr val="0D0D0D"/>
              </a:solidFill>
              <a:highlight>
                <a:srgbClr val="FFFFFF"/>
              </a:highlight>
            </a:endParaRPr>
          </a:p>
          <a:p>
            <a:pPr marL="457200" lvl="0" indent="-381000" algn="l" rtl="0">
              <a:lnSpc>
                <a:spcPct val="115000"/>
              </a:lnSpc>
              <a:spcBef>
                <a:spcPts val="0"/>
              </a:spcBef>
              <a:spcAft>
                <a:spcPts val="0"/>
              </a:spcAft>
              <a:buClr>
                <a:srgbClr val="000000"/>
              </a:buClr>
              <a:buSzPts val="2400"/>
              <a:buFont typeface="Calibri"/>
              <a:buAutoNum type="arabicPeriod"/>
            </a:pPr>
            <a:r>
              <a:rPr lang="en-US">
                <a:solidFill>
                  <a:srgbClr val="0D0D0D"/>
                </a:solidFill>
                <a:highlight>
                  <a:srgbClr val="FFFFFF"/>
                </a:highlight>
              </a:rPr>
              <a:t>Asociación comunitaria</a:t>
            </a:r>
            <a:endParaRPr>
              <a:solidFill>
                <a:srgbClr val="0D0D0D"/>
              </a:solidFill>
              <a:highlight>
                <a:srgbClr val="FFFFFF"/>
              </a:highlight>
            </a:endParaRPr>
          </a:p>
          <a:p>
            <a:pPr marL="457200" lvl="0" indent="-381000" algn="l" rtl="0">
              <a:lnSpc>
                <a:spcPct val="115000"/>
              </a:lnSpc>
              <a:spcBef>
                <a:spcPts val="0"/>
              </a:spcBef>
              <a:spcAft>
                <a:spcPts val="0"/>
              </a:spcAft>
              <a:buClr>
                <a:srgbClr val="000000"/>
              </a:buClr>
              <a:buSzPts val="2400"/>
              <a:buFont typeface="Calibri"/>
              <a:buAutoNum type="arabicPeriod"/>
            </a:pPr>
            <a:r>
              <a:rPr lang="en-US">
                <a:solidFill>
                  <a:srgbClr val="0D0D0D"/>
                </a:solidFill>
                <a:highlight>
                  <a:srgbClr val="FFFFFF"/>
                </a:highlight>
              </a:rPr>
              <a:t>Marketing social</a:t>
            </a:r>
            <a:endParaRPr>
              <a:solidFill>
                <a:srgbClr val="0D0D0D"/>
              </a:solidFill>
              <a:highlight>
                <a:srgbClr val="FFFFFF"/>
              </a:highlight>
            </a:endParaRPr>
          </a:p>
          <a:p>
            <a:pPr marL="457200" lvl="0" indent="-381000" algn="l" rtl="0">
              <a:lnSpc>
                <a:spcPct val="115000"/>
              </a:lnSpc>
              <a:spcBef>
                <a:spcPts val="0"/>
              </a:spcBef>
              <a:spcAft>
                <a:spcPts val="0"/>
              </a:spcAft>
              <a:buClr>
                <a:srgbClr val="000000"/>
              </a:buClr>
              <a:buSzPts val="2400"/>
              <a:buFont typeface="Calibri"/>
              <a:buAutoNum type="arabicPeriod"/>
            </a:pPr>
            <a:r>
              <a:rPr lang="en-US">
                <a:solidFill>
                  <a:srgbClr val="0D0D0D"/>
                </a:solidFill>
                <a:highlight>
                  <a:srgbClr val="FFFFFF"/>
                </a:highlight>
              </a:rPr>
              <a:t>Empresa social</a:t>
            </a:r>
            <a:endParaRPr>
              <a:solidFill>
                <a:srgbClr val="0D0D0D"/>
              </a:solidFill>
              <a:highlight>
                <a:srgbClr val="FFFFFF"/>
              </a:highlight>
            </a:endParaRPr>
          </a:p>
          <a:p>
            <a:pPr marL="457200" lvl="0" indent="0" algn="l" rtl="0">
              <a:lnSpc>
                <a:spcPct val="103333"/>
              </a:lnSpc>
              <a:spcBef>
                <a:spcPts val="1200"/>
              </a:spcBef>
              <a:spcAft>
                <a:spcPts val="0"/>
              </a:spcAft>
              <a:buNone/>
            </a:pPr>
            <a:endParaRPr>
              <a:solidFill>
                <a:srgbClr val="0D0D0D"/>
              </a:solidFill>
              <a:highlight>
                <a:srgbClr val="FFFFFF"/>
              </a:highlight>
            </a:endParaRPr>
          </a:p>
          <a:p>
            <a:pPr marL="457200" lvl="0" indent="-304800" algn="l" rtl="0">
              <a:lnSpc>
                <a:spcPct val="103333"/>
              </a:lnSpc>
              <a:spcBef>
                <a:spcPts val="0"/>
              </a:spcBef>
              <a:spcAft>
                <a:spcPts val="0"/>
              </a:spcAft>
              <a:buClr>
                <a:srgbClr val="595959"/>
              </a:buClr>
              <a:buSzPts val="2400"/>
              <a:buNone/>
            </a:pP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5" name="Google Shape;535;p3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06</a:t>
            </a:r>
            <a:endParaRPr/>
          </a:p>
        </p:txBody>
      </p:sp>
      <p:sp>
        <p:nvSpPr>
          <p:cNvPr id="536" name="Google Shape;536;p38"/>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37" name="Google Shape;537;p38"/>
          <p:cNvSpPr txBox="1"/>
          <p:nvPr/>
        </p:nvSpPr>
        <p:spPr>
          <a:xfrm>
            <a:off x="5906320" y="4514232"/>
            <a:ext cx="560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REFERENC</a:t>
            </a:r>
            <a:r>
              <a:rPr lang="en-US" sz="3600" b="1">
                <a:solidFill>
                  <a:srgbClr val="73B64B"/>
                </a:solidFill>
                <a:latin typeface="Calibri"/>
                <a:ea typeface="Calibri"/>
                <a:cs typeface="Calibri"/>
                <a:sym typeface="Calibri"/>
              </a:rPr>
              <a:t>IA</a:t>
            </a:r>
            <a:r>
              <a:rPr lang="en-US" sz="3600" b="1" i="0" u="none" strike="noStrike" cap="none">
                <a:solidFill>
                  <a:srgbClr val="73B64B"/>
                </a:solidFill>
                <a:latin typeface="Calibri"/>
                <a:ea typeface="Calibri"/>
                <a:cs typeface="Calibri"/>
                <a:sym typeface="Calibri"/>
              </a:rPr>
              <a:t>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3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REFERENCIAS</a:t>
            </a:r>
            <a:endParaRPr/>
          </a:p>
        </p:txBody>
      </p:sp>
      <p:sp>
        <p:nvSpPr>
          <p:cNvPr id="543" name="Google Shape;543;p39"/>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457200" lvl="0" indent="-457200" algn="l" rtl="0">
              <a:lnSpc>
                <a:spcPct val="103333"/>
              </a:lnSpc>
              <a:spcBef>
                <a:spcPts val="0"/>
              </a:spcBef>
              <a:spcAft>
                <a:spcPts val="0"/>
              </a:spcAft>
              <a:buClr>
                <a:srgbClr val="595959"/>
              </a:buClr>
              <a:buSzPts val="2400"/>
              <a:buAutoNum type="arabicPeriod"/>
            </a:pPr>
            <a:r>
              <a:rPr lang="en-US" u="sng">
                <a:solidFill>
                  <a:schemeClr val="hlink"/>
                </a:solidFill>
                <a:hlinkClick r:id="rId3"/>
              </a:rPr>
              <a:t>https://www.forbes.com/</a:t>
            </a:r>
            <a:endParaRPr/>
          </a:p>
          <a:p>
            <a:pPr marL="457200" lvl="0" indent="-457200" algn="l" rtl="0">
              <a:lnSpc>
                <a:spcPct val="103333"/>
              </a:lnSpc>
              <a:spcBef>
                <a:spcPts val="0"/>
              </a:spcBef>
              <a:spcAft>
                <a:spcPts val="0"/>
              </a:spcAft>
              <a:buClr>
                <a:srgbClr val="595959"/>
              </a:buClr>
              <a:buSzPts val="2400"/>
              <a:buAutoNum type="arabicPeriod"/>
            </a:pPr>
            <a:r>
              <a:rPr lang="en-US" u="sng">
                <a:solidFill>
                  <a:schemeClr val="hlink"/>
                </a:solidFill>
                <a:hlinkClick r:id="rId4"/>
              </a:rPr>
              <a:t>https://retailnet.pl/</a:t>
            </a:r>
            <a:endParaRPr/>
          </a:p>
          <a:p>
            <a:pPr marL="457200" lvl="0" indent="-457200" algn="l" rtl="0">
              <a:lnSpc>
                <a:spcPct val="103333"/>
              </a:lnSpc>
              <a:spcBef>
                <a:spcPts val="0"/>
              </a:spcBef>
              <a:spcAft>
                <a:spcPts val="0"/>
              </a:spcAft>
              <a:buClr>
                <a:srgbClr val="595959"/>
              </a:buClr>
              <a:buSzPts val="2400"/>
              <a:buAutoNum type="arabicPeriod"/>
            </a:pPr>
            <a:r>
              <a:rPr lang="en-US"/>
              <a:t>https://raportcsr2019.allegro.pl/</a:t>
            </a:r>
            <a:endParaRPr/>
          </a:p>
          <a:p>
            <a:pPr marL="457200" lvl="0" indent="-304800" algn="l" rtl="0">
              <a:lnSpc>
                <a:spcPct val="103333"/>
              </a:lnSpc>
              <a:spcBef>
                <a:spcPts val="0"/>
              </a:spcBef>
              <a:spcAft>
                <a:spcPts val="0"/>
              </a:spcAft>
              <a:buClr>
                <a:srgbClr val="595959"/>
              </a:buClr>
              <a:buSzPts val="2400"/>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Introducción al módulo</a:t>
            </a:r>
            <a:endParaRPr/>
          </a:p>
        </p:txBody>
      </p:sp>
      <p:sp>
        <p:nvSpPr>
          <p:cNvPr id="234" name="Google Shape;234;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Alianzas Comunitarias</a:t>
            </a:r>
            <a:endParaRPr/>
          </a:p>
        </p:txBody>
      </p:sp>
      <p:sp>
        <p:nvSpPr>
          <p:cNvPr id="235" name="Google Shape;235;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Casos Prácticos</a:t>
            </a:r>
            <a:endParaRPr/>
          </a:p>
        </p:txBody>
      </p:sp>
      <p:sp>
        <p:nvSpPr>
          <p:cNvPr id="236" name="Google Shape;236;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Evaluación</a:t>
            </a:r>
            <a:endParaRPr/>
          </a:p>
        </p:txBody>
      </p:sp>
      <p:sp>
        <p:nvSpPr>
          <p:cNvPr id="237" name="Google Shape;237;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Términos Clave y Definiciones</a:t>
            </a:r>
            <a:endParaRPr/>
          </a:p>
        </p:txBody>
      </p:sp>
      <p:sp>
        <p:nvSpPr>
          <p:cNvPr id="238" name="Google Shape;238;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ÍNDICE</a:t>
            </a:r>
            <a:endParaRPr/>
          </a:p>
        </p:txBody>
      </p:sp>
      <p:sp>
        <p:nvSpPr>
          <p:cNvPr id="239" name="Google Shape;239;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01</a:t>
            </a:r>
            <a:endParaRPr/>
          </a:p>
        </p:txBody>
      </p:sp>
      <p:sp>
        <p:nvSpPr>
          <p:cNvPr id="240" name="Google Shape;240;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241" name="Google Shape;241;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03</a:t>
            </a:r>
            <a:endParaRPr/>
          </a:p>
        </p:txBody>
      </p:sp>
      <p:sp>
        <p:nvSpPr>
          <p:cNvPr id="242" name="Google Shape;242;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243" name="Google Shape;243;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05</a:t>
            </a:r>
            <a:endParaRPr/>
          </a:p>
        </p:txBody>
      </p:sp>
      <p:sp>
        <p:nvSpPr>
          <p:cNvPr id="244" name="Google Shape;244;p3"/>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US" sz="2400" b="0" i="0" u="none" strike="noStrike" cap="none">
                <a:solidFill>
                  <a:srgbClr val="595959"/>
                </a:solidFill>
                <a:latin typeface="Calibri"/>
                <a:ea typeface="Calibri"/>
                <a:cs typeface="Calibri"/>
                <a:sym typeface="Calibri"/>
              </a:rPr>
              <a:t>Referenc</a:t>
            </a:r>
            <a:r>
              <a:rPr lang="en-US" sz="2400">
                <a:solidFill>
                  <a:srgbClr val="595959"/>
                </a:solidFill>
                <a:latin typeface="Calibri"/>
                <a:ea typeface="Calibri"/>
                <a:cs typeface="Calibri"/>
                <a:sym typeface="Calibri"/>
              </a:rPr>
              <a:t>ia</a:t>
            </a:r>
            <a:r>
              <a:rPr lang="en-US" sz="2400" b="0" i="0" u="none" strike="noStrike" cap="none">
                <a:solidFill>
                  <a:srgbClr val="595959"/>
                </a:solidFill>
                <a:latin typeface="Calibri"/>
                <a:ea typeface="Calibri"/>
                <a:cs typeface="Calibri"/>
                <a:sym typeface="Calibri"/>
              </a:rPr>
              <a:t>s</a:t>
            </a:r>
            <a:endParaRPr sz="1400" b="0" i="0" u="none" strike="noStrike" cap="none">
              <a:solidFill>
                <a:srgbClr val="000000"/>
              </a:solidFill>
              <a:latin typeface="Arial"/>
              <a:ea typeface="Arial"/>
              <a:cs typeface="Arial"/>
              <a:sym typeface="Arial"/>
            </a:endParaRPr>
          </a:p>
        </p:txBody>
      </p:sp>
      <p:sp>
        <p:nvSpPr>
          <p:cNvPr id="245" name="Google Shape;245;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U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40"/>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US"/>
              <a:t>www.</a:t>
            </a:r>
            <a:r>
              <a:rPr lang="en-US" b="1"/>
              <a:t>website</a:t>
            </a:r>
            <a:r>
              <a:rPr lang="en-US"/>
              <a:t>.eu</a:t>
            </a:r>
            <a:endParaRPr/>
          </a:p>
          <a:p>
            <a:pPr marL="0" lvl="0" indent="0" algn="ctr" rtl="0">
              <a:lnSpc>
                <a:spcPct val="100000"/>
              </a:lnSpc>
              <a:spcBef>
                <a:spcPts val="0"/>
              </a:spcBef>
              <a:spcAft>
                <a:spcPts val="0"/>
              </a:spcAft>
              <a:buClr>
                <a:schemeClr val="lt1"/>
              </a:buClr>
              <a:buSzPts val="2400"/>
              <a:buNone/>
            </a:pPr>
            <a:endParaRPr/>
          </a:p>
        </p:txBody>
      </p:sp>
      <p:sp>
        <p:nvSpPr>
          <p:cNvPr id="550" name="Google Shape;550;p40"/>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US"/>
              <a:t>¿Alguna Pregunta?</a:t>
            </a:r>
            <a:endParaRPr/>
          </a:p>
        </p:txBody>
      </p:sp>
      <p:sp>
        <p:nvSpPr>
          <p:cNvPr id="551" name="Google Shape;551;p40"/>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Gracias</a:t>
            </a:r>
            <a:endParaRPr/>
          </a:p>
        </p:txBody>
      </p:sp>
      <p:grpSp>
        <p:nvGrpSpPr>
          <p:cNvPr id="552" name="Google Shape;552;p40"/>
          <p:cNvGrpSpPr/>
          <p:nvPr/>
        </p:nvGrpSpPr>
        <p:grpSpPr>
          <a:xfrm>
            <a:off x="8380634" y="2920943"/>
            <a:ext cx="3193903" cy="538831"/>
            <a:chOff x="5349868" y="8302092"/>
            <a:chExt cx="1664680" cy="280842"/>
          </a:xfrm>
        </p:grpSpPr>
        <p:grpSp>
          <p:nvGrpSpPr>
            <p:cNvPr id="553" name="Google Shape;553;p40"/>
            <p:cNvGrpSpPr/>
            <p:nvPr/>
          </p:nvGrpSpPr>
          <p:grpSpPr>
            <a:xfrm>
              <a:off x="6388006" y="8302092"/>
              <a:ext cx="280634" cy="280634"/>
              <a:chOff x="1950027" y="2499889"/>
              <a:chExt cx="850463" cy="850463"/>
            </a:xfrm>
          </p:grpSpPr>
          <p:sp>
            <p:nvSpPr>
              <p:cNvPr id="554" name="Google Shape;554;p40"/>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55" name="Google Shape;555;p40"/>
              <p:cNvGrpSpPr/>
              <p:nvPr/>
            </p:nvGrpSpPr>
            <p:grpSpPr>
              <a:xfrm>
                <a:off x="2107521" y="2657382"/>
                <a:ext cx="535476" cy="535477"/>
                <a:chOff x="2107521" y="2657382"/>
                <a:chExt cx="535476" cy="535477"/>
              </a:xfrm>
            </p:grpSpPr>
            <p:sp>
              <p:nvSpPr>
                <p:cNvPr id="556" name="Google Shape;556;p40"/>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7" name="Google Shape;557;p40"/>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8" name="Google Shape;558;p40"/>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59" name="Google Shape;559;p40"/>
            <p:cNvGrpSpPr/>
            <p:nvPr/>
          </p:nvGrpSpPr>
          <p:grpSpPr>
            <a:xfrm>
              <a:off x="5695775" y="8302092"/>
              <a:ext cx="280634" cy="280634"/>
              <a:chOff x="-147782" y="2499889"/>
              <a:chExt cx="850463" cy="850463"/>
            </a:xfrm>
          </p:grpSpPr>
          <p:sp>
            <p:nvSpPr>
              <p:cNvPr id="560" name="Google Shape;560;p40"/>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1" name="Google Shape;561;p40"/>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62" name="Google Shape;562;p40"/>
            <p:cNvGrpSpPr/>
            <p:nvPr/>
          </p:nvGrpSpPr>
          <p:grpSpPr>
            <a:xfrm>
              <a:off x="6733914" y="8302092"/>
              <a:ext cx="280634" cy="280634"/>
              <a:chOff x="2998302" y="2499889"/>
              <a:chExt cx="850463" cy="850463"/>
            </a:xfrm>
          </p:grpSpPr>
          <p:sp>
            <p:nvSpPr>
              <p:cNvPr id="563" name="Google Shape;563;p40"/>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4" name="Google Shape;564;p40"/>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65" name="Google Shape;565;p40"/>
            <p:cNvGrpSpPr/>
            <p:nvPr/>
          </p:nvGrpSpPr>
          <p:grpSpPr>
            <a:xfrm>
              <a:off x="5349868" y="8302092"/>
              <a:ext cx="280634" cy="280842"/>
              <a:chOff x="-1196056" y="2499889"/>
              <a:chExt cx="850463" cy="851092"/>
            </a:xfrm>
          </p:grpSpPr>
          <p:sp>
            <p:nvSpPr>
              <p:cNvPr id="566" name="Google Shape;566;p40"/>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7" name="Google Shape;567;p40"/>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68" name="Google Shape;568;p40"/>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569" name="Google Shape;569;p40"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59170" y="8319371"/>
              <a:ext cx="246077" cy="246077"/>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2" name="Google Shape;252;p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01</a:t>
            </a:r>
            <a:endParaRPr/>
          </a:p>
        </p:txBody>
      </p:sp>
      <p:sp>
        <p:nvSpPr>
          <p:cNvPr id="253" name="Google Shape;253;p4"/>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54" name="Google Shape;254;p4"/>
          <p:cNvSpPr txBox="1"/>
          <p:nvPr/>
        </p:nvSpPr>
        <p:spPr>
          <a:xfrm>
            <a:off x="6163904" y="4770223"/>
            <a:ext cx="45219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INTRODU</a:t>
            </a:r>
            <a:r>
              <a:rPr lang="en-US" sz="3600" b="1">
                <a:solidFill>
                  <a:srgbClr val="73B64B"/>
                </a:solidFill>
                <a:latin typeface="Calibri"/>
                <a:ea typeface="Calibri"/>
                <a:cs typeface="Calibri"/>
                <a:sym typeface="Calibri"/>
              </a:rPr>
              <a:t>CCIÓN AL MÓDULO</a:t>
            </a:r>
            <a:endParaRPr sz="1400" b="0" i="0" u="none" strike="noStrike" cap="none">
              <a:solidFill>
                <a:srgbClr val="000000"/>
              </a:solidFill>
              <a:latin typeface="Arial"/>
              <a:ea typeface="Arial"/>
              <a:cs typeface="Arial"/>
              <a:sym typeface="Arial"/>
            </a:endParaRPr>
          </a:p>
        </p:txBody>
      </p:sp>
      <p:sp>
        <p:nvSpPr>
          <p:cNvPr id="255" name="Google Shape;255;p4"/>
          <p:cNvSpPr txBox="1"/>
          <p:nvPr/>
        </p:nvSpPr>
        <p:spPr>
          <a:xfrm>
            <a:off x="765896" y="390758"/>
            <a:ext cx="45219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endParaRPr sz="3600" b="1" i="0" u="none" strike="noStrike" cap="none">
              <a:solidFill>
                <a:srgbClr val="73B64B"/>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VISIÓN GENERAL DEL TEMA</a:t>
            </a:r>
            <a:endParaRPr/>
          </a:p>
        </p:txBody>
      </p:sp>
      <p:sp>
        <p:nvSpPr>
          <p:cNvPr id="261" name="Google Shape;261;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01</a:t>
            </a:r>
            <a:endParaRPr/>
          </a:p>
        </p:txBody>
      </p:sp>
      <p:sp>
        <p:nvSpPr>
          <p:cNvPr id="262" name="Google Shape;262;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OBJETIVOS</a:t>
            </a:r>
            <a:endParaRPr/>
          </a:p>
          <a:p>
            <a:pPr marL="0" lvl="0" indent="0" algn="l" rtl="0">
              <a:lnSpc>
                <a:spcPct val="100000"/>
              </a:lnSpc>
              <a:spcBef>
                <a:spcPts val="0"/>
              </a:spcBef>
              <a:spcAft>
                <a:spcPts val="0"/>
              </a:spcAft>
              <a:buClr>
                <a:srgbClr val="73B64B"/>
              </a:buClr>
              <a:buSzPts val="2400"/>
              <a:buNone/>
            </a:pPr>
            <a:endParaRPr/>
          </a:p>
        </p:txBody>
      </p:sp>
      <p:sp>
        <p:nvSpPr>
          <p:cNvPr id="263" name="Google Shape;263;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 RESULTADOS DEL APRENDIZAJE</a:t>
            </a:r>
            <a:endParaRPr/>
          </a:p>
          <a:p>
            <a:pPr marL="0" lvl="0" indent="0" algn="l" rtl="0">
              <a:lnSpc>
                <a:spcPct val="100000"/>
              </a:lnSpc>
              <a:spcBef>
                <a:spcPts val="0"/>
              </a:spcBef>
              <a:spcAft>
                <a:spcPts val="0"/>
              </a:spcAft>
              <a:buClr>
                <a:srgbClr val="73B64B"/>
              </a:buClr>
              <a:buSzPts val="2400"/>
              <a:buNone/>
            </a:pPr>
            <a:endParaRPr/>
          </a:p>
        </p:txBody>
      </p:sp>
      <p:sp>
        <p:nvSpPr>
          <p:cNvPr id="264" name="Google Shape;264;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02</a:t>
            </a:r>
            <a:endParaRPr/>
          </a:p>
        </p:txBody>
      </p:sp>
      <p:sp>
        <p:nvSpPr>
          <p:cNvPr id="265" name="Google Shape;265;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03</a:t>
            </a:r>
            <a:endParaRPr/>
          </a:p>
        </p:txBody>
      </p:sp>
      <p:sp>
        <p:nvSpPr>
          <p:cNvPr id="266" name="Google Shape;266;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7" name="Google Shape;267;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6"/>
          <p:cNvSpPr txBox="1">
            <a:spLocks noGrp="1"/>
          </p:cNvSpPr>
          <p:nvPr>
            <p:ph type="body" idx="1"/>
          </p:nvPr>
        </p:nvSpPr>
        <p:spPr>
          <a:xfrm>
            <a:off x="1069523" y="814702"/>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Alianzas Comunitarias</a:t>
            </a:r>
            <a:r>
              <a:rPr lang="en-US" b="1"/>
              <a:t> – ¿</a:t>
            </a:r>
            <a:r>
              <a:rPr lang="en-US"/>
              <a:t>Qué son</a:t>
            </a:r>
            <a:r>
              <a:rPr lang="en-US" b="1"/>
              <a:t>?</a:t>
            </a:r>
            <a:endParaRPr/>
          </a:p>
        </p:txBody>
      </p:sp>
      <p:sp>
        <p:nvSpPr>
          <p:cNvPr id="274" name="Google Shape;274;p6"/>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000000"/>
              </a:buClr>
              <a:buSzPts val="2400"/>
              <a:buNone/>
            </a:pPr>
            <a:r>
              <a:rPr lang="en-US" b="1">
                <a:solidFill>
                  <a:srgbClr val="000000"/>
                </a:solidFill>
              </a:rPr>
              <a:t>	Las alianzas comunitarias se refieren a acuerdos y colaboraciones estratégicas y sostenibles entre diferentes sectores sociales, como ONG, empresas, instituciones públicas, comunidades locales y otras partes interesadas.</a:t>
            </a:r>
            <a:endParaRPr b="1">
              <a:solidFill>
                <a:srgbClr val="000000"/>
              </a:solidFill>
            </a:endParaRPr>
          </a:p>
          <a:p>
            <a:pPr marL="228600" lvl="0" indent="-228600" algn="just" rtl="0">
              <a:lnSpc>
                <a:spcPct val="103333"/>
              </a:lnSpc>
              <a:spcBef>
                <a:spcPts val="0"/>
              </a:spcBef>
              <a:spcAft>
                <a:spcPts val="0"/>
              </a:spcAft>
              <a:buClr>
                <a:srgbClr val="595959"/>
              </a:buClr>
              <a:buSzPts val="2400"/>
              <a:buNone/>
            </a:pPr>
            <a:endParaRPr>
              <a:solidFill>
                <a:srgbClr val="000000"/>
              </a:solidFill>
            </a:endParaRPr>
          </a:p>
          <a:p>
            <a:pPr marL="228600" lvl="0" indent="-228600" algn="just" rtl="0">
              <a:lnSpc>
                <a:spcPct val="103333"/>
              </a:lnSpc>
              <a:spcBef>
                <a:spcPts val="0"/>
              </a:spcBef>
              <a:spcAft>
                <a:spcPts val="0"/>
              </a:spcAft>
              <a:buClr>
                <a:srgbClr val="000000"/>
              </a:buClr>
              <a:buSzPts val="2400"/>
              <a:buNone/>
            </a:pPr>
            <a:r>
              <a:rPr lang="en-US">
                <a:solidFill>
                  <a:srgbClr val="000000"/>
                </a:solidFill>
              </a:rPr>
              <a:t>	La definición de alianzas comunitarias implica que los participantes en estas relaciones buscan resolver conjuntamente problemas sociales, económicos o ambientales mediante la colaboración, el intercambio de recursos y conocimientos y la coordinación de actividades. Estas alianzas tienen como objetivo fortalecer las comunidades, promover el desarrollo sostenible y crear vínculos y confianza entre los diferentes grupos de interesados.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7"/>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Las alianzas comunitarias en el contexto del desarrollo sostenible</a:t>
            </a:r>
            <a:endParaRPr/>
          </a:p>
        </p:txBody>
      </p:sp>
      <p:sp>
        <p:nvSpPr>
          <p:cNvPr id="280" name="Google Shape;280;p7"/>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en-US" b="1">
                <a:solidFill>
                  <a:srgbClr val="0D0D0D"/>
                </a:solidFill>
                <a:highlight>
                  <a:srgbClr val="FFFFFF"/>
                </a:highlight>
              </a:rPr>
              <a:t>Las alianzas comunitarias son una herramienta clave para crear iniciativas socialmente responsables y efectivas que beneficien tanto a las comunidades locales como a los socios de diversos sectores.</a:t>
            </a:r>
            <a:endParaRPr b="1">
              <a:solidFill>
                <a:srgbClr val="0D0D0D"/>
              </a:solidFill>
              <a:highlight>
                <a:srgbClr val="FFFFFF"/>
              </a:highlight>
            </a:endParaRPr>
          </a:p>
          <a:p>
            <a:pPr marL="228600" lvl="0" indent="-228600" algn="just" rtl="0">
              <a:lnSpc>
                <a:spcPct val="103333"/>
              </a:lnSpc>
              <a:spcBef>
                <a:spcPts val="0"/>
              </a:spcBef>
              <a:spcAft>
                <a:spcPts val="0"/>
              </a:spcAft>
              <a:buClr>
                <a:srgbClr val="595959"/>
              </a:buClr>
              <a:buSzPts val="2400"/>
              <a:buNone/>
            </a:pPr>
            <a:endParaRPr b="0" i="0">
              <a:solidFill>
                <a:srgbClr val="0D0D0D"/>
              </a:solidFill>
              <a:highlight>
                <a:srgbClr val="FFFFFF"/>
              </a:highlight>
            </a:endParaRPr>
          </a:p>
          <a:p>
            <a:pPr marL="228600" lvl="0" indent="-228600" algn="l" rtl="0">
              <a:lnSpc>
                <a:spcPct val="103333"/>
              </a:lnSpc>
              <a:spcBef>
                <a:spcPts val="0"/>
              </a:spcBef>
              <a:spcAft>
                <a:spcPts val="0"/>
              </a:spcAft>
              <a:buClr>
                <a:srgbClr val="0D0D0D"/>
              </a:buClr>
              <a:buSzPts val="2400"/>
              <a:buNone/>
            </a:pPr>
            <a:r>
              <a:rPr lang="en-US">
                <a:solidFill>
                  <a:srgbClr val="0D0D0D"/>
                </a:solidFill>
                <a:highlight>
                  <a:srgbClr val="FFFFFF"/>
                </a:highlight>
              </a:rPr>
              <a:t>Los elementos clave de la definición de asociaciones comunitarias incluyen:</a:t>
            </a:r>
            <a:endParaRPr b="0" i="0">
              <a:solidFill>
                <a:srgbClr val="0D0D0D"/>
              </a:solidFill>
              <a:highlight>
                <a:srgbClr val="FFFFFF"/>
              </a:highlight>
            </a:endParaRPr>
          </a:p>
          <a:p>
            <a:pPr marL="457200" lvl="0" indent="-381000" algn="l" rtl="0">
              <a:spcBef>
                <a:spcPts val="0"/>
              </a:spcBef>
              <a:spcAft>
                <a:spcPts val="0"/>
              </a:spcAft>
              <a:buClr>
                <a:srgbClr val="0D0D0D"/>
              </a:buClr>
              <a:buSzPts val="2400"/>
              <a:buFont typeface="Noto Sans Symbols"/>
              <a:buChar char="⮚"/>
            </a:pPr>
            <a:r>
              <a:rPr lang="en-US">
                <a:solidFill>
                  <a:srgbClr val="0D0D0D"/>
                </a:solidFill>
                <a:highlight>
                  <a:srgbClr val="FFFFFF"/>
                </a:highlight>
              </a:rPr>
              <a:t>Colaboración y participación de diversos socios comunitarios.</a:t>
            </a:r>
            <a:endParaRPr>
              <a:solidFill>
                <a:srgbClr val="0D0D0D"/>
              </a:solidFill>
              <a:highlight>
                <a:srgbClr val="FFFFFF"/>
              </a:highlight>
            </a:endParaRPr>
          </a:p>
          <a:p>
            <a:pPr marL="457200" lvl="0" indent="-381000" algn="l" rtl="0">
              <a:spcBef>
                <a:spcPts val="0"/>
              </a:spcBef>
              <a:spcAft>
                <a:spcPts val="0"/>
              </a:spcAft>
              <a:buClr>
                <a:srgbClr val="0D0D0D"/>
              </a:buClr>
              <a:buSzPts val="2400"/>
              <a:buFont typeface="Noto Sans Symbols"/>
              <a:buChar char="⮚"/>
            </a:pPr>
            <a:r>
              <a:rPr lang="en-US">
                <a:solidFill>
                  <a:srgbClr val="0D0D0D"/>
                </a:solidFill>
                <a:highlight>
                  <a:srgbClr val="FFFFFF"/>
                </a:highlight>
              </a:rPr>
              <a:t>Establecer conjuntamente objetivos y estrategias de acción.</a:t>
            </a:r>
            <a:endParaRPr>
              <a:solidFill>
                <a:srgbClr val="0D0D0D"/>
              </a:solidFill>
              <a:highlight>
                <a:srgbClr val="FFFFFF"/>
              </a:highlight>
            </a:endParaRPr>
          </a:p>
          <a:p>
            <a:pPr marL="457200" lvl="0" indent="-381000" algn="l" rtl="0">
              <a:spcBef>
                <a:spcPts val="0"/>
              </a:spcBef>
              <a:spcAft>
                <a:spcPts val="0"/>
              </a:spcAft>
              <a:buClr>
                <a:srgbClr val="0D0D0D"/>
              </a:buClr>
              <a:buSzPts val="2400"/>
              <a:buFont typeface="Noto Sans Symbols"/>
              <a:buChar char="⮚"/>
            </a:pPr>
            <a:r>
              <a:rPr lang="en-US">
                <a:solidFill>
                  <a:srgbClr val="0D0D0D"/>
                </a:solidFill>
                <a:highlight>
                  <a:srgbClr val="FFFFFF"/>
                </a:highlight>
              </a:rPr>
              <a:t>Compartir recursos, conocimientos y experiencias.</a:t>
            </a:r>
            <a:endParaRPr>
              <a:solidFill>
                <a:srgbClr val="0D0D0D"/>
              </a:solidFill>
              <a:highlight>
                <a:srgbClr val="FFFFFF"/>
              </a:highlight>
            </a:endParaRPr>
          </a:p>
          <a:p>
            <a:pPr marL="457200" lvl="0" indent="-381000" algn="l" rtl="0">
              <a:spcBef>
                <a:spcPts val="0"/>
              </a:spcBef>
              <a:spcAft>
                <a:spcPts val="0"/>
              </a:spcAft>
              <a:buClr>
                <a:srgbClr val="0D0D0D"/>
              </a:buClr>
              <a:buSzPts val="2400"/>
              <a:buFont typeface="Noto Sans Symbols"/>
              <a:buChar char="⮚"/>
            </a:pPr>
            <a:r>
              <a:rPr lang="en-US">
                <a:solidFill>
                  <a:srgbClr val="0D0D0D"/>
                </a:solidFill>
                <a:highlight>
                  <a:srgbClr val="FFFFFF"/>
                </a:highlight>
              </a:rPr>
              <a:t>Compartir la responsabilidad de lograr resultados y monitorear los avances.</a:t>
            </a:r>
            <a:endParaRPr>
              <a:solidFill>
                <a:srgbClr val="0D0D0D"/>
              </a:solidFill>
              <a:highlight>
                <a:srgbClr val="FFFFFF"/>
              </a:highlight>
            </a:endParaRPr>
          </a:p>
          <a:p>
            <a:pPr marL="457200" lvl="0" indent="-381000" algn="l" rtl="0">
              <a:spcBef>
                <a:spcPts val="0"/>
              </a:spcBef>
              <a:spcAft>
                <a:spcPts val="0"/>
              </a:spcAft>
              <a:buClr>
                <a:srgbClr val="0D0D0D"/>
              </a:buClr>
              <a:buSzPts val="2400"/>
              <a:buFont typeface="Noto Sans Symbols"/>
              <a:buChar char="⮚"/>
            </a:pPr>
            <a:r>
              <a:rPr lang="en-US">
                <a:solidFill>
                  <a:srgbClr val="0D0D0D"/>
                </a:solidFill>
                <a:highlight>
                  <a:srgbClr val="FFFFFF"/>
                </a:highlight>
              </a:rPr>
              <a:t>Construir relaciones duraderas basadas en la confianza y el entendimiento mutuo.</a:t>
            </a:r>
            <a:endParaRPr>
              <a:solidFill>
                <a:srgbClr val="0D0D0D"/>
              </a:solidFill>
              <a:highlight>
                <a:srgbClr val="FFFFFF"/>
              </a:highlight>
            </a:endParaRPr>
          </a:p>
          <a:p>
            <a:pPr marL="457200" lvl="0" indent="0" algn="l" rtl="0">
              <a:lnSpc>
                <a:spcPct val="103333"/>
              </a:lnSpc>
              <a:spcBef>
                <a:spcPts val="0"/>
              </a:spcBef>
              <a:spcAft>
                <a:spcPts val="0"/>
              </a:spcAft>
              <a:buNone/>
            </a:pPr>
            <a:endParaRPr>
              <a:solidFill>
                <a:srgbClr val="0D0D0D"/>
              </a:solidFill>
              <a:highlight>
                <a:srgbClr val="FFFFFF"/>
              </a:highligh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8"/>
          <p:cNvSpPr txBox="1">
            <a:spLocks noGrp="1"/>
          </p:cNvSpPr>
          <p:nvPr>
            <p:ph type="body" idx="1"/>
          </p:nvPr>
        </p:nvSpPr>
        <p:spPr>
          <a:xfrm>
            <a:off x="904875" y="734100"/>
            <a:ext cx="10485900" cy="690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Orígenes de la definición de “Alianza Comunitaria”</a:t>
            </a:r>
            <a:endParaRPr/>
          </a:p>
        </p:txBody>
      </p:sp>
      <p:sp>
        <p:nvSpPr>
          <p:cNvPr id="286" name="Google Shape;286;p8"/>
          <p:cNvSpPr txBox="1">
            <a:spLocks noGrp="1"/>
          </p:cNvSpPr>
          <p:nvPr>
            <p:ph type="body" idx="2"/>
          </p:nvPr>
        </p:nvSpPr>
        <p:spPr>
          <a:xfrm>
            <a:off x="904875" y="1615576"/>
            <a:ext cx="10053000" cy="44616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US">
                <a:solidFill>
                  <a:srgbClr val="000000"/>
                </a:solidFill>
              </a:rPr>
              <a:t>Los orígenes de las alianzas comunitarias se remontan al desarrollo del concepto de RSE en la segunda mitad del siglo XX. En ese momento, las empresas comenzaron a reconocer su papel no solo hacia los accionistas, sino también hacia las comunidades locales, los empleados, los clientes y otras partes interesadas. Las alianzas con las comunidades se convirtieron en una herramienta para implementar la RSE a través del compromiso con la sociedad y el medio ambiente.</a:t>
            </a:r>
            <a:endParaRPr>
              <a:solidFill>
                <a:srgbClr val="000000"/>
              </a:solidFill>
            </a:endParaRPr>
          </a:p>
          <a:p>
            <a:pPr marL="0" lvl="0" indent="0" algn="just" rtl="0">
              <a:spcBef>
                <a:spcPts val="0"/>
              </a:spcBef>
              <a:spcAft>
                <a:spcPts val="0"/>
              </a:spcAft>
              <a:buNone/>
            </a:pPr>
            <a:endParaRPr>
              <a:solidFill>
                <a:srgbClr val="000000"/>
              </a:solidFill>
            </a:endParaRPr>
          </a:p>
          <a:p>
            <a:pPr marL="0" lvl="0" indent="0" algn="just" rtl="0">
              <a:spcBef>
                <a:spcPts val="0"/>
              </a:spcBef>
              <a:spcAft>
                <a:spcPts val="0"/>
              </a:spcAft>
              <a:buNone/>
            </a:pPr>
            <a:r>
              <a:rPr lang="en-US">
                <a:solidFill>
                  <a:srgbClr val="000000"/>
                </a:solidFill>
              </a:rPr>
              <a:t>Con el desarrollo de la idea del desarrollo sostenible en los años 1980 y 1990, la creciente conciencia ambiental y social planteó nuevos desafíos para las empresas. Las alianzas con las comunidades locales comenzaron a verse como un elemento clave del desarrollo económico, social y ambiental armonioso.</a:t>
            </a:r>
            <a:endParaRPr>
              <a:solidFill>
                <a:srgbClr val="000000"/>
              </a:solidFill>
            </a:endParaRPr>
          </a:p>
          <a:p>
            <a:pPr marL="0" lvl="0" indent="0" algn="just" rtl="0">
              <a:lnSpc>
                <a:spcPct val="103333"/>
              </a:lnSpc>
              <a:spcBef>
                <a:spcPts val="0"/>
              </a:spcBef>
              <a:spcAft>
                <a:spcPts val="0"/>
              </a:spcAft>
              <a:buClr>
                <a:srgbClr val="000000"/>
              </a:buClr>
              <a:buSzPts val="2400"/>
              <a:buNone/>
            </a:pPr>
            <a:endParaRPr>
              <a:solidFill>
                <a:srgbClr val="000000"/>
              </a:solidFill>
            </a:endParaRPr>
          </a:p>
          <a:p>
            <a:pPr marL="228600" lvl="0" indent="-228600" algn="l" rtl="0">
              <a:lnSpc>
                <a:spcPct val="103333"/>
              </a:lnSpc>
              <a:spcBef>
                <a:spcPts val="0"/>
              </a:spcBef>
              <a:spcAft>
                <a:spcPts val="0"/>
              </a:spcAft>
              <a:buClr>
                <a:srgbClr val="595959"/>
              </a:buClr>
              <a:buSzPts val="2400"/>
              <a:buNone/>
            </a:pPr>
            <a:endParaRPr/>
          </a:p>
          <a:p>
            <a:pPr marL="228600" lvl="0" indent="-228600" algn="l" rtl="0">
              <a:lnSpc>
                <a:spcPct val="103333"/>
              </a:lnSpc>
              <a:spcBef>
                <a:spcPts val="0"/>
              </a:spcBef>
              <a:spcAft>
                <a:spcPts val="0"/>
              </a:spcAft>
              <a:buClr>
                <a:srgbClr val="595959"/>
              </a:buClr>
              <a:buSzPts val="2400"/>
              <a:buNone/>
            </a:pP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2496</Words>
  <Application>Microsoft Office PowerPoint</Application>
  <PresentationFormat>Widescreen</PresentationFormat>
  <Paragraphs>248</Paragraphs>
  <Slides>40</Slides>
  <Notes>40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Montserrat Light</vt:lpstr>
      <vt:lpstr>Montserrat</vt:lpstr>
      <vt:lpstr>Calibri</vt:lpstr>
      <vt:lpstr>Aptos</vt:lpstr>
      <vt:lpstr>Arial</vt:lpstr>
      <vt:lpstr>Noto Sans Symbols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GV Vadivan</cp:lastModifiedBy>
  <cp:revision>2</cp:revision>
  <dcterms:created xsi:type="dcterms:W3CDTF">2020-10-14T13:32:04Z</dcterms:created>
  <dcterms:modified xsi:type="dcterms:W3CDTF">2025-11-17T12:53:42Z</dcterms:modified>
</cp:coreProperties>
</file>