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5" r:id="rId19"/>
    <p:sldId id="276" r:id="rId20"/>
  </p:sldIdLst>
  <p:sldSz cx="12192000" cy="6858000"/>
  <p:notesSz cx="6858000" cy="9144000"/>
  <p:embeddedFontLst>
    <p:embeddedFont>
      <p:font typeface="Montserrat" panose="00000500000000000000" pitchFamily="2" charset="0"/>
      <p:regular r:id="rId22"/>
      <p:bold r:id="rId23"/>
      <p:italic r:id="rId24"/>
      <p:boldItalic r:id="rId25"/>
    </p:embeddedFont>
    <p:embeddedFont>
      <p:font typeface="Montserrat Light" panose="00000400000000000000" pitchFamily="2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6" roundtripDataSignature="AMtx7miig7Edk3KtsQhSQOIhytolcZml2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F32A4A3-BD0E-4FC0-9C32-577754BC0B18}">
  <a:tblStyle styleId="{EF32A4A3-BD0E-4FC0-9C32-577754BC0B18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3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40998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7" name="Google Shape;14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66509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5" name="Google Shape;21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067150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2" name="Google Shape;22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043290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3" name="Google Shape;23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319413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f18748686a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8" name="Google Shape;238;g2f18748686a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340464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3" name="Google Shape;24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083105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047881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f084fc7a15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g2f084fc7a15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9" name="Google Shape;259;g2f084fc7a15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70016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910501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46967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6" name="Google Shape;276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7" name="Google Shape;277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8677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4" name="Google Shape;15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37916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3308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9" name="Google Shape;169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2333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6" name="Google Shape;17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85838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f084fc7a15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g2f084fc7a15_0_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2" name="Google Shape;182;g2f084fc7a15_0_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17272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9" name="Google Shape;18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925711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f084fc7a15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Google Shape;200;g2f084fc7a15_0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1" name="Google Shape;201;g2f084fc7a15_0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10014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8" name="Google Shape;208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6964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ver Slide  01">
  <p:cSld name="Cover Slide  01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6"/>
          <p:cNvSpPr/>
          <p:nvPr/>
        </p:nvSpPr>
        <p:spPr>
          <a:xfrm>
            <a:off x="-1218514" y="-6377384"/>
            <a:ext cx="16024759" cy="5895581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16"/>
          <p:cNvSpPr/>
          <p:nvPr/>
        </p:nvSpPr>
        <p:spPr>
          <a:xfrm>
            <a:off x="0" y="3703066"/>
            <a:ext cx="4883406" cy="2856914"/>
          </a:xfrm>
          <a:prstGeom prst="rect">
            <a:avLst/>
          </a:prstGeom>
          <a:solidFill>
            <a:srgbClr val="1E75B0"/>
          </a:solidFill>
          <a:ln>
            <a:noFill/>
          </a:ln>
        </p:spPr>
        <p:txBody>
          <a:bodyPr spcFirstLastPara="1" wrap="square" lIns="49325" tIns="24650" rIns="49325" bIns="246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9"/>
              <a:buFont typeface="Arial"/>
              <a:buNone/>
            </a:pPr>
            <a:endParaRPr sz="529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16"/>
          <p:cNvSpPr>
            <a:spLocks noGrp="1"/>
          </p:cNvSpPr>
          <p:nvPr>
            <p:ph type="pic" idx="2"/>
          </p:nvPr>
        </p:nvSpPr>
        <p:spPr>
          <a:xfrm>
            <a:off x="0" y="2428827"/>
            <a:ext cx="12192000" cy="3192032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grpSp>
        <p:nvGrpSpPr>
          <p:cNvPr id="16" name="Google Shape;16;p16"/>
          <p:cNvGrpSpPr/>
          <p:nvPr/>
        </p:nvGrpSpPr>
        <p:grpSpPr>
          <a:xfrm>
            <a:off x="-695010" y="4529052"/>
            <a:ext cx="2530502" cy="2045219"/>
            <a:chOff x="5816064" y="9435173"/>
            <a:chExt cx="798029" cy="644988"/>
          </a:xfrm>
        </p:grpSpPr>
        <p:sp>
          <p:nvSpPr>
            <p:cNvPr id="17" name="Google Shape;17;p16"/>
            <p:cNvSpPr/>
            <p:nvPr/>
          </p:nvSpPr>
          <p:spPr>
            <a:xfrm>
              <a:off x="6450882" y="9701314"/>
              <a:ext cx="163211" cy="376953"/>
            </a:xfrm>
            <a:custGeom>
              <a:avLst/>
              <a:gdLst/>
              <a:ahLst/>
              <a:cxnLst/>
              <a:rect l="l" t="t" r="r" b="b"/>
              <a:pathLst>
                <a:path w="163211" h="376953" extrusionOk="0">
                  <a:moveTo>
                    <a:pt x="58832" y="273717"/>
                  </a:moveTo>
                  <a:cubicBezTo>
                    <a:pt x="69270" y="240568"/>
                    <a:pt x="35109" y="122178"/>
                    <a:pt x="6642" y="78611"/>
                  </a:cubicBezTo>
                  <a:lnTo>
                    <a:pt x="13285" y="0"/>
                  </a:lnTo>
                  <a:lnTo>
                    <a:pt x="163212" y="27466"/>
                  </a:lnTo>
                  <a:lnTo>
                    <a:pt x="117664" y="376953"/>
                  </a:lnTo>
                  <a:lnTo>
                    <a:pt x="0" y="376953"/>
                  </a:lnTo>
                  <a:lnTo>
                    <a:pt x="0" y="339069"/>
                  </a:lnTo>
                  <a:cubicBezTo>
                    <a:pt x="10438" y="333386"/>
                    <a:pt x="48394" y="308761"/>
                    <a:pt x="58832" y="273717"/>
                  </a:cubicBezTo>
                  <a:close/>
                </a:path>
              </a:pathLst>
            </a:custGeom>
            <a:solidFill>
              <a:srgbClr val="DFE1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16"/>
            <p:cNvSpPr/>
            <p:nvPr/>
          </p:nvSpPr>
          <p:spPr>
            <a:xfrm>
              <a:off x="6308546" y="9545986"/>
              <a:ext cx="166058" cy="534174"/>
            </a:xfrm>
            <a:custGeom>
              <a:avLst/>
              <a:gdLst/>
              <a:ahLst/>
              <a:cxnLst/>
              <a:rect l="l" t="t" r="r" b="b"/>
              <a:pathLst>
                <a:path w="166058" h="534174" extrusionOk="0">
                  <a:moveTo>
                    <a:pt x="166058" y="48303"/>
                  </a:moveTo>
                  <a:lnTo>
                    <a:pt x="156569" y="156275"/>
                  </a:lnTo>
                  <a:lnTo>
                    <a:pt x="75912" y="141121"/>
                  </a:lnTo>
                  <a:lnTo>
                    <a:pt x="86350" y="293607"/>
                  </a:lnTo>
                  <a:cubicBezTo>
                    <a:pt x="68321" y="344751"/>
                    <a:pt x="55037" y="407261"/>
                    <a:pt x="61679" y="429992"/>
                  </a:cubicBezTo>
                  <a:cubicBezTo>
                    <a:pt x="68321" y="450828"/>
                    <a:pt x="84453" y="468824"/>
                    <a:pt x="98686" y="480189"/>
                  </a:cubicBezTo>
                  <a:lnTo>
                    <a:pt x="102482" y="534175"/>
                  </a:lnTo>
                  <a:lnTo>
                    <a:pt x="0" y="534175"/>
                  </a:lnTo>
                  <a:lnTo>
                    <a:pt x="35109" y="0"/>
                  </a:lnTo>
                  <a:lnTo>
                    <a:pt x="166058" y="48303"/>
                  </a:lnTo>
                  <a:close/>
                </a:path>
              </a:pathLst>
            </a:custGeom>
            <a:solidFill>
              <a:srgbClr val="AACB4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16"/>
            <p:cNvSpPr/>
            <p:nvPr/>
          </p:nvSpPr>
          <p:spPr>
            <a:xfrm>
              <a:off x="6407232" y="10025228"/>
              <a:ext cx="21824" cy="53985"/>
            </a:xfrm>
            <a:custGeom>
              <a:avLst/>
              <a:gdLst/>
              <a:ahLst/>
              <a:cxnLst/>
              <a:rect l="l" t="t" r="r" b="b"/>
              <a:pathLst>
                <a:path w="21824" h="53985" extrusionOk="0">
                  <a:moveTo>
                    <a:pt x="21825" y="16101"/>
                  </a:moveTo>
                  <a:lnTo>
                    <a:pt x="21825" y="53986"/>
                  </a:lnTo>
                  <a:lnTo>
                    <a:pt x="3796" y="53986"/>
                  </a:lnTo>
                  <a:lnTo>
                    <a:pt x="0" y="0"/>
                  </a:lnTo>
                  <a:cubicBezTo>
                    <a:pt x="9489" y="8524"/>
                    <a:pt x="18029" y="13260"/>
                    <a:pt x="21825" y="16101"/>
                  </a:cubicBezTo>
                  <a:close/>
                </a:path>
              </a:pathLst>
            </a:custGeom>
            <a:solidFill>
              <a:srgbClr val="95C0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16"/>
            <p:cNvSpPr/>
            <p:nvPr/>
          </p:nvSpPr>
          <p:spPr>
            <a:xfrm>
              <a:off x="6384458" y="9687107"/>
              <a:ext cx="80656" cy="152486"/>
            </a:xfrm>
            <a:custGeom>
              <a:avLst/>
              <a:gdLst/>
              <a:ahLst/>
              <a:cxnLst/>
              <a:rect l="l" t="t" r="r" b="b"/>
              <a:pathLst>
                <a:path w="80656" h="152486" extrusionOk="0">
                  <a:moveTo>
                    <a:pt x="55985" y="77664"/>
                  </a:moveTo>
                  <a:cubicBezTo>
                    <a:pt x="42701" y="77664"/>
                    <a:pt x="25620" y="110813"/>
                    <a:pt x="10438" y="152486"/>
                  </a:cubicBezTo>
                  <a:lnTo>
                    <a:pt x="0" y="0"/>
                  </a:lnTo>
                  <a:lnTo>
                    <a:pt x="80657" y="15154"/>
                  </a:lnTo>
                  <a:lnTo>
                    <a:pt x="74015" y="93765"/>
                  </a:lnTo>
                  <a:cubicBezTo>
                    <a:pt x="67372" y="83346"/>
                    <a:pt x="60730" y="77664"/>
                    <a:pt x="55985" y="77664"/>
                  </a:cubicBezTo>
                  <a:close/>
                </a:path>
              </a:pathLst>
            </a:custGeom>
            <a:solidFill>
              <a:srgbClr val="95C0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16"/>
            <p:cNvSpPr/>
            <p:nvPr/>
          </p:nvSpPr>
          <p:spPr>
            <a:xfrm>
              <a:off x="6246867" y="9957036"/>
              <a:ext cx="2846" cy="7576"/>
            </a:xfrm>
            <a:custGeom>
              <a:avLst/>
              <a:gdLst/>
              <a:ahLst/>
              <a:cxnLst/>
              <a:rect l="l" t="t" r="r" b="b"/>
              <a:pathLst>
                <a:path w="2846" h="7576" extrusionOk="0">
                  <a:moveTo>
                    <a:pt x="0" y="2841"/>
                  </a:moveTo>
                  <a:cubicBezTo>
                    <a:pt x="949" y="1894"/>
                    <a:pt x="1898" y="947"/>
                    <a:pt x="2847" y="0"/>
                  </a:cubicBezTo>
                  <a:lnTo>
                    <a:pt x="2847" y="7577"/>
                  </a:lnTo>
                  <a:cubicBezTo>
                    <a:pt x="949" y="4736"/>
                    <a:pt x="0" y="2841"/>
                    <a:pt x="0" y="2841"/>
                  </a:cubicBezTo>
                  <a:close/>
                </a:path>
              </a:pathLst>
            </a:custGeom>
            <a:solidFill>
              <a:srgbClr val="05A0C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16"/>
            <p:cNvSpPr/>
            <p:nvPr/>
          </p:nvSpPr>
          <p:spPr>
            <a:xfrm>
              <a:off x="6150079" y="10017651"/>
              <a:ext cx="45547" cy="62509"/>
            </a:xfrm>
            <a:custGeom>
              <a:avLst/>
              <a:gdLst/>
              <a:ahLst/>
              <a:cxnLst/>
              <a:rect l="l" t="t" r="r" b="b"/>
              <a:pathLst>
                <a:path w="45547" h="62509" extrusionOk="0">
                  <a:moveTo>
                    <a:pt x="45548" y="28414"/>
                  </a:moveTo>
                  <a:lnTo>
                    <a:pt x="45548" y="62510"/>
                  </a:lnTo>
                  <a:lnTo>
                    <a:pt x="0" y="62510"/>
                  </a:lnTo>
                  <a:lnTo>
                    <a:pt x="4745" y="0"/>
                  </a:lnTo>
                  <a:cubicBezTo>
                    <a:pt x="11387" y="9471"/>
                    <a:pt x="23723" y="19889"/>
                    <a:pt x="45548" y="28414"/>
                  </a:cubicBezTo>
                  <a:close/>
                </a:path>
              </a:pathLst>
            </a:custGeom>
            <a:solidFill>
              <a:srgbClr val="73B6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16"/>
            <p:cNvSpPr/>
            <p:nvPr/>
          </p:nvSpPr>
          <p:spPr>
            <a:xfrm>
              <a:off x="6077013" y="9435173"/>
              <a:ext cx="271386" cy="380741"/>
            </a:xfrm>
            <a:custGeom>
              <a:avLst/>
              <a:gdLst/>
              <a:ahLst/>
              <a:cxnLst/>
              <a:rect l="l" t="t" r="r" b="b"/>
              <a:pathLst>
                <a:path w="271386" h="380741" extrusionOk="0">
                  <a:moveTo>
                    <a:pt x="167007" y="380742"/>
                  </a:moveTo>
                  <a:cubicBezTo>
                    <a:pt x="161314" y="377900"/>
                    <a:pt x="156569" y="377900"/>
                    <a:pt x="156569" y="377900"/>
                  </a:cubicBezTo>
                  <a:cubicBezTo>
                    <a:pt x="156569" y="335280"/>
                    <a:pt x="125256" y="335280"/>
                    <a:pt x="125256" y="335280"/>
                  </a:cubicBezTo>
                  <a:cubicBezTo>
                    <a:pt x="125256" y="335280"/>
                    <a:pt x="99635" y="335280"/>
                    <a:pt x="94891" y="366535"/>
                  </a:cubicBezTo>
                  <a:lnTo>
                    <a:pt x="109124" y="192265"/>
                  </a:lnTo>
                  <a:lnTo>
                    <a:pt x="13285" y="211207"/>
                  </a:lnTo>
                  <a:lnTo>
                    <a:pt x="0" y="71034"/>
                  </a:lnTo>
                  <a:lnTo>
                    <a:pt x="124307" y="0"/>
                  </a:lnTo>
                  <a:lnTo>
                    <a:pt x="271387" y="50197"/>
                  </a:lnTo>
                  <a:lnTo>
                    <a:pt x="267591" y="109866"/>
                  </a:lnTo>
                  <a:lnTo>
                    <a:pt x="160365" y="151539"/>
                  </a:lnTo>
                  <a:lnTo>
                    <a:pt x="167007" y="380742"/>
                  </a:lnTo>
                  <a:close/>
                </a:path>
              </a:pathLst>
            </a:custGeom>
            <a:solidFill>
              <a:srgbClr val="73B6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16"/>
            <p:cNvSpPr/>
            <p:nvPr/>
          </p:nvSpPr>
          <p:spPr>
            <a:xfrm>
              <a:off x="6171904" y="9811179"/>
              <a:ext cx="9489" cy="947"/>
            </a:xfrm>
            <a:custGeom>
              <a:avLst/>
              <a:gdLst/>
              <a:ahLst/>
              <a:cxnLst/>
              <a:rect l="l" t="t" r="r" b="b"/>
              <a:pathLst>
                <a:path w="9489" h="947" extrusionOk="0">
                  <a:moveTo>
                    <a:pt x="0" y="947"/>
                  </a:moveTo>
                  <a:lnTo>
                    <a:pt x="0" y="0"/>
                  </a:lnTo>
                  <a:cubicBezTo>
                    <a:pt x="0" y="947"/>
                    <a:pt x="0" y="947"/>
                    <a:pt x="0" y="947"/>
                  </a:cubicBezTo>
                  <a:cubicBezTo>
                    <a:pt x="0" y="947"/>
                    <a:pt x="0" y="947"/>
                    <a:pt x="0" y="947"/>
                  </a:cubicBezTo>
                  <a:close/>
                </a:path>
              </a:pathLst>
            </a:custGeom>
            <a:solidFill>
              <a:srgbClr val="05A0C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16"/>
            <p:cNvSpPr/>
            <p:nvPr/>
          </p:nvSpPr>
          <p:spPr>
            <a:xfrm>
              <a:off x="6209860" y="10016704"/>
              <a:ext cx="42700" cy="62509"/>
            </a:xfrm>
            <a:custGeom>
              <a:avLst/>
              <a:gdLst/>
              <a:ahLst/>
              <a:cxnLst/>
              <a:rect l="l" t="t" r="r" b="b"/>
              <a:pathLst>
                <a:path w="42700" h="62509" extrusionOk="0">
                  <a:moveTo>
                    <a:pt x="40803" y="0"/>
                  </a:moveTo>
                  <a:lnTo>
                    <a:pt x="42701" y="62510"/>
                  </a:lnTo>
                  <a:lnTo>
                    <a:pt x="0" y="62510"/>
                  </a:lnTo>
                  <a:lnTo>
                    <a:pt x="0" y="28414"/>
                  </a:lnTo>
                  <a:cubicBezTo>
                    <a:pt x="21825" y="20837"/>
                    <a:pt x="34161" y="10418"/>
                    <a:pt x="40803" y="0"/>
                  </a:cubicBezTo>
                  <a:close/>
                </a:path>
              </a:pathLst>
            </a:custGeom>
            <a:solidFill>
              <a:srgbClr val="73B6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16"/>
            <p:cNvSpPr/>
            <p:nvPr/>
          </p:nvSpPr>
          <p:spPr>
            <a:xfrm>
              <a:off x="6237378" y="9545039"/>
              <a:ext cx="107226" cy="534174"/>
            </a:xfrm>
            <a:custGeom>
              <a:avLst/>
              <a:gdLst/>
              <a:ahLst/>
              <a:cxnLst/>
              <a:rect l="l" t="t" r="r" b="b"/>
              <a:pathLst>
                <a:path w="107226" h="534174" extrusionOk="0">
                  <a:moveTo>
                    <a:pt x="12336" y="419574"/>
                  </a:moveTo>
                  <a:lnTo>
                    <a:pt x="12336" y="411997"/>
                  </a:lnTo>
                  <a:cubicBezTo>
                    <a:pt x="56934" y="359905"/>
                    <a:pt x="14234" y="332439"/>
                    <a:pt x="14234" y="332439"/>
                  </a:cubicBezTo>
                  <a:cubicBezTo>
                    <a:pt x="32263" y="290765"/>
                    <a:pt x="18978" y="275612"/>
                    <a:pt x="7591" y="269929"/>
                  </a:cubicBezTo>
                  <a:lnTo>
                    <a:pt x="0" y="41673"/>
                  </a:lnTo>
                  <a:lnTo>
                    <a:pt x="107226" y="0"/>
                  </a:lnTo>
                  <a:lnTo>
                    <a:pt x="72117" y="534175"/>
                  </a:lnTo>
                  <a:lnTo>
                    <a:pt x="16131" y="534175"/>
                  </a:lnTo>
                  <a:lnTo>
                    <a:pt x="14234" y="471665"/>
                  </a:lnTo>
                  <a:cubicBezTo>
                    <a:pt x="27518" y="449881"/>
                    <a:pt x="17080" y="428098"/>
                    <a:pt x="12336" y="419574"/>
                  </a:cubicBezTo>
                  <a:close/>
                </a:path>
              </a:pathLst>
            </a:custGeom>
            <a:solidFill>
              <a:srgbClr val="40A5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16"/>
            <p:cNvSpPr/>
            <p:nvPr/>
          </p:nvSpPr>
          <p:spPr>
            <a:xfrm>
              <a:off x="5947013" y="9646381"/>
              <a:ext cx="184087" cy="432833"/>
            </a:xfrm>
            <a:custGeom>
              <a:avLst/>
              <a:gdLst/>
              <a:ahLst/>
              <a:cxnLst/>
              <a:rect l="l" t="t" r="r" b="b"/>
              <a:pathLst>
                <a:path w="184087" h="432833" extrusionOk="0">
                  <a:moveTo>
                    <a:pt x="112920" y="326756"/>
                  </a:moveTo>
                  <a:cubicBezTo>
                    <a:pt x="130949" y="285083"/>
                    <a:pt x="108175" y="268982"/>
                    <a:pt x="96788" y="253828"/>
                  </a:cubicBezTo>
                  <a:cubicBezTo>
                    <a:pt x="92993" y="248145"/>
                    <a:pt x="90146" y="240568"/>
                    <a:pt x="97737" y="226361"/>
                  </a:cubicBezTo>
                  <a:cubicBezTo>
                    <a:pt x="103431" y="215943"/>
                    <a:pt x="95840" y="198895"/>
                    <a:pt x="83504" y="186582"/>
                  </a:cubicBezTo>
                  <a:lnTo>
                    <a:pt x="89197" y="124073"/>
                  </a:lnTo>
                  <a:lnTo>
                    <a:pt x="45548" y="132597"/>
                  </a:lnTo>
                  <a:cubicBezTo>
                    <a:pt x="38905" y="121231"/>
                    <a:pt x="29416" y="112707"/>
                    <a:pt x="13285" y="112707"/>
                  </a:cubicBezTo>
                  <a:cubicBezTo>
                    <a:pt x="10438" y="112707"/>
                    <a:pt x="7591" y="112707"/>
                    <a:pt x="4745" y="113654"/>
                  </a:cubicBezTo>
                  <a:lnTo>
                    <a:pt x="0" y="28414"/>
                  </a:lnTo>
                  <a:lnTo>
                    <a:pt x="142336" y="0"/>
                  </a:lnTo>
                  <a:lnTo>
                    <a:pt x="184088" y="432833"/>
                  </a:lnTo>
                  <a:lnTo>
                    <a:pt x="61679" y="432833"/>
                  </a:lnTo>
                  <a:lnTo>
                    <a:pt x="67372" y="373165"/>
                  </a:lnTo>
                  <a:cubicBezTo>
                    <a:pt x="86350" y="361799"/>
                    <a:pt x="105329" y="345698"/>
                    <a:pt x="112920" y="326756"/>
                  </a:cubicBezTo>
                  <a:close/>
                </a:path>
              </a:pathLst>
            </a:custGeom>
            <a:solidFill>
              <a:srgbClr val="1E9E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16"/>
            <p:cNvSpPr/>
            <p:nvPr/>
          </p:nvSpPr>
          <p:spPr>
            <a:xfrm>
              <a:off x="6090298" y="9627438"/>
              <a:ext cx="96788" cy="451775"/>
            </a:xfrm>
            <a:custGeom>
              <a:avLst/>
              <a:gdLst/>
              <a:ahLst/>
              <a:cxnLst/>
              <a:rect l="l" t="t" r="r" b="b"/>
              <a:pathLst>
                <a:path w="96788" h="451775" extrusionOk="0">
                  <a:moveTo>
                    <a:pt x="96788" y="0"/>
                  </a:moveTo>
                  <a:lnTo>
                    <a:pt x="82555" y="174270"/>
                  </a:lnTo>
                  <a:cubicBezTo>
                    <a:pt x="82555" y="177111"/>
                    <a:pt x="81606" y="179953"/>
                    <a:pt x="81606" y="183741"/>
                  </a:cubicBezTo>
                  <a:lnTo>
                    <a:pt x="81606" y="184688"/>
                  </a:lnTo>
                  <a:cubicBezTo>
                    <a:pt x="79708" y="184688"/>
                    <a:pt x="37956" y="188477"/>
                    <a:pt x="64526" y="250039"/>
                  </a:cubicBezTo>
                  <a:cubicBezTo>
                    <a:pt x="64526" y="250039"/>
                    <a:pt x="19927" y="277506"/>
                    <a:pt x="69270" y="332439"/>
                  </a:cubicBezTo>
                  <a:cubicBezTo>
                    <a:pt x="69270" y="332439"/>
                    <a:pt x="46496" y="361799"/>
                    <a:pt x="64526" y="389266"/>
                  </a:cubicBezTo>
                  <a:lnTo>
                    <a:pt x="59781" y="451776"/>
                  </a:lnTo>
                  <a:lnTo>
                    <a:pt x="42701" y="451776"/>
                  </a:lnTo>
                  <a:lnTo>
                    <a:pt x="0" y="18942"/>
                  </a:lnTo>
                  <a:lnTo>
                    <a:pt x="96788" y="0"/>
                  </a:lnTo>
                  <a:close/>
                </a:path>
              </a:pathLst>
            </a:custGeom>
            <a:solidFill>
              <a:srgbClr val="1C91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16"/>
            <p:cNvSpPr/>
            <p:nvPr/>
          </p:nvSpPr>
          <p:spPr>
            <a:xfrm>
              <a:off x="5816064" y="9792237"/>
              <a:ext cx="133795" cy="286976"/>
            </a:xfrm>
            <a:custGeom>
              <a:avLst/>
              <a:gdLst/>
              <a:ahLst/>
              <a:cxnLst/>
              <a:rect l="l" t="t" r="r" b="b"/>
              <a:pathLst>
                <a:path w="133795" h="286976" extrusionOk="0">
                  <a:moveTo>
                    <a:pt x="105328" y="0"/>
                  </a:moveTo>
                  <a:cubicBezTo>
                    <a:pt x="99635" y="14207"/>
                    <a:pt x="94891" y="28414"/>
                    <a:pt x="87299" y="32202"/>
                  </a:cubicBezTo>
                  <a:cubicBezTo>
                    <a:pt x="69270" y="40726"/>
                    <a:pt x="52190" y="66298"/>
                    <a:pt x="60730" y="80505"/>
                  </a:cubicBezTo>
                  <a:cubicBezTo>
                    <a:pt x="68321" y="94712"/>
                    <a:pt x="66423" y="102289"/>
                    <a:pt x="61679" y="107972"/>
                  </a:cubicBezTo>
                  <a:cubicBezTo>
                    <a:pt x="50292" y="123125"/>
                    <a:pt x="27518" y="139226"/>
                    <a:pt x="45547" y="180900"/>
                  </a:cubicBezTo>
                  <a:cubicBezTo>
                    <a:pt x="63577" y="222573"/>
                    <a:pt x="133796" y="250039"/>
                    <a:pt x="133796" y="250039"/>
                  </a:cubicBezTo>
                  <a:lnTo>
                    <a:pt x="133796" y="286977"/>
                  </a:lnTo>
                  <a:lnTo>
                    <a:pt x="34161" y="286977"/>
                  </a:lnTo>
                  <a:lnTo>
                    <a:pt x="0" y="19889"/>
                  </a:lnTo>
                  <a:lnTo>
                    <a:pt x="105328" y="0"/>
                  </a:lnTo>
                  <a:close/>
                </a:path>
              </a:pathLst>
            </a:custGeom>
            <a:solidFill>
              <a:srgbClr val="1E75B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16"/>
            <p:cNvSpPr/>
            <p:nvPr/>
          </p:nvSpPr>
          <p:spPr>
            <a:xfrm>
              <a:off x="5993509" y="9770453"/>
              <a:ext cx="43649" cy="63456"/>
            </a:xfrm>
            <a:custGeom>
              <a:avLst/>
              <a:gdLst/>
              <a:ahLst/>
              <a:cxnLst/>
              <a:rect l="l" t="t" r="r" b="b"/>
              <a:pathLst>
                <a:path w="43649" h="63456" extrusionOk="0">
                  <a:moveTo>
                    <a:pt x="37956" y="63457"/>
                  </a:moveTo>
                  <a:cubicBezTo>
                    <a:pt x="34161" y="59668"/>
                    <a:pt x="29416" y="55880"/>
                    <a:pt x="24671" y="53986"/>
                  </a:cubicBezTo>
                  <a:cubicBezTo>
                    <a:pt x="14234" y="49250"/>
                    <a:pt x="10438" y="25572"/>
                    <a:pt x="0" y="8524"/>
                  </a:cubicBezTo>
                  <a:lnTo>
                    <a:pt x="43650" y="0"/>
                  </a:lnTo>
                  <a:lnTo>
                    <a:pt x="37956" y="63457"/>
                  </a:lnTo>
                  <a:close/>
                </a:path>
              </a:pathLst>
            </a:custGeom>
            <a:solidFill>
              <a:srgbClr val="1A6E8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16"/>
            <p:cNvSpPr/>
            <p:nvPr/>
          </p:nvSpPr>
          <p:spPr>
            <a:xfrm>
              <a:off x="5971684" y="10020493"/>
              <a:ext cx="43649" cy="59668"/>
            </a:xfrm>
            <a:custGeom>
              <a:avLst/>
              <a:gdLst/>
              <a:ahLst/>
              <a:cxnLst/>
              <a:rect l="l" t="t" r="r" b="b"/>
              <a:pathLst>
                <a:path w="43649" h="59668" extrusionOk="0">
                  <a:moveTo>
                    <a:pt x="43650" y="0"/>
                  </a:moveTo>
                  <a:lnTo>
                    <a:pt x="37956" y="59669"/>
                  </a:lnTo>
                  <a:lnTo>
                    <a:pt x="0" y="59669"/>
                  </a:lnTo>
                  <a:lnTo>
                    <a:pt x="0" y="21784"/>
                  </a:lnTo>
                  <a:cubicBezTo>
                    <a:pt x="0" y="21784"/>
                    <a:pt x="20876" y="14207"/>
                    <a:pt x="43650" y="0"/>
                  </a:cubicBezTo>
                  <a:close/>
                </a:path>
              </a:pathLst>
            </a:custGeom>
            <a:solidFill>
              <a:srgbClr val="1A6E8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" name="Google Shape;32;p16"/>
          <p:cNvSpPr/>
          <p:nvPr/>
        </p:nvSpPr>
        <p:spPr>
          <a:xfrm>
            <a:off x="-3327961" y="-261651"/>
            <a:ext cx="3340287" cy="7381301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txBody>
          <a:bodyPr spcFirstLastPara="1" wrap="square" lIns="49325" tIns="24650" rIns="49325" bIns="246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9"/>
              <a:buFont typeface="Arial"/>
              <a:buNone/>
            </a:pPr>
            <a:endParaRPr sz="529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" name="Google Shape;33;p16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72522" y="5987656"/>
            <a:ext cx="2349914" cy="492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16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87178" y="178763"/>
            <a:ext cx="4032784" cy="2184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inal Slide">
  <p:cSld name="Final Slide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4"/>
          <p:cNvSpPr/>
          <p:nvPr/>
        </p:nvSpPr>
        <p:spPr>
          <a:xfrm rot="-5400000">
            <a:off x="4415285" y="-2002800"/>
            <a:ext cx="3419949" cy="12191999"/>
          </a:xfrm>
          <a:prstGeom prst="rect">
            <a:avLst/>
          </a:prstGeom>
          <a:solidFill>
            <a:srgbClr val="1E7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24"/>
          <p:cNvSpPr/>
          <p:nvPr/>
        </p:nvSpPr>
        <p:spPr>
          <a:xfrm>
            <a:off x="7600795" y="5425723"/>
            <a:ext cx="4381736" cy="697353"/>
          </a:xfrm>
          <a:prstGeom prst="rect">
            <a:avLst/>
          </a:prstGeom>
          <a:solidFill>
            <a:srgbClr val="73B6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24"/>
          <p:cNvSpPr txBox="1">
            <a:spLocks noGrp="1"/>
          </p:cNvSpPr>
          <p:nvPr>
            <p:ph type="body" idx="1"/>
          </p:nvPr>
        </p:nvSpPr>
        <p:spPr>
          <a:xfrm>
            <a:off x="7799501" y="5533317"/>
            <a:ext cx="3890325" cy="466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118" name="Google Shape;118;p24"/>
          <p:cNvGrpSpPr/>
          <p:nvPr/>
        </p:nvGrpSpPr>
        <p:grpSpPr>
          <a:xfrm>
            <a:off x="-1984680" y="2794849"/>
            <a:ext cx="3760285" cy="3039163"/>
            <a:chOff x="5816064" y="9435173"/>
            <a:chExt cx="798029" cy="644988"/>
          </a:xfrm>
        </p:grpSpPr>
        <p:sp>
          <p:nvSpPr>
            <p:cNvPr id="119" name="Google Shape;119;p24"/>
            <p:cNvSpPr/>
            <p:nvPr/>
          </p:nvSpPr>
          <p:spPr>
            <a:xfrm>
              <a:off x="6450882" y="9701314"/>
              <a:ext cx="163211" cy="376953"/>
            </a:xfrm>
            <a:custGeom>
              <a:avLst/>
              <a:gdLst/>
              <a:ahLst/>
              <a:cxnLst/>
              <a:rect l="l" t="t" r="r" b="b"/>
              <a:pathLst>
                <a:path w="163211" h="376953" extrusionOk="0">
                  <a:moveTo>
                    <a:pt x="58832" y="273717"/>
                  </a:moveTo>
                  <a:cubicBezTo>
                    <a:pt x="69270" y="240568"/>
                    <a:pt x="35109" y="122178"/>
                    <a:pt x="6642" y="78611"/>
                  </a:cubicBezTo>
                  <a:lnTo>
                    <a:pt x="13285" y="0"/>
                  </a:lnTo>
                  <a:lnTo>
                    <a:pt x="163212" y="27466"/>
                  </a:lnTo>
                  <a:lnTo>
                    <a:pt x="117664" y="376953"/>
                  </a:lnTo>
                  <a:lnTo>
                    <a:pt x="0" y="376953"/>
                  </a:lnTo>
                  <a:lnTo>
                    <a:pt x="0" y="339069"/>
                  </a:lnTo>
                  <a:cubicBezTo>
                    <a:pt x="10438" y="333386"/>
                    <a:pt x="48394" y="308761"/>
                    <a:pt x="58832" y="273717"/>
                  </a:cubicBezTo>
                  <a:close/>
                </a:path>
              </a:pathLst>
            </a:custGeom>
            <a:solidFill>
              <a:srgbClr val="DFE1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24"/>
            <p:cNvSpPr/>
            <p:nvPr/>
          </p:nvSpPr>
          <p:spPr>
            <a:xfrm>
              <a:off x="6308546" y="9545986"/>
              <a:ext cx="166058" cy="534174"/>
            </a:xfrm>
            <a:custGeom>
              <a:avLst/>
              <a:gdLst/>
              <a:ahLst/>
              <a:cxnLst/>
              <a:rect l="l" t="t" r="r" b="b"/>
              <a:pathLst>
                <a:path w="166058" h="534174" extrusionOk="0">
                  <a:moveTo>
                    <a:pt x="166058" y="48303"/>
                  </a:moveTo>
                  <a:lnTo>
                    <a:pt x="156569" y="156275"/>
                  </a:lnTo>
                  <a:lnTo>
                    <a:pt x="75912" y="141121"/>
                  </a:lnTo>
                  <a:lnTo>
                    <a:pt x="86350" y="293607"/>
                  </a:lnTo>
                  <a:cubicBezTo>
                    <a:pt x="68321" y="344751"/>
                    <a:pt x="55037" y="407261"/>
                    <a:pt x="61679" y="429992"/>
                  </a:cubicBezTo>
                  <a:cubicBezTo>
                    <a:pt x="68321" y="450828"/>
                    <a:pt x="84453" y="468824"/>
                    <a:pt x="98686" y="480189"/>
                  </a:cubicBezTo>
                  <a:lnTo>
                    <a:pt x="102482" y="534175"/>
                  </a:lnTo>
                  <a:lnTo>
                    <a:pt x="0" y="534175"/>
                  </a:lnTo>
                  <a:lnTo>
                    <a:pt x="35109" y="0"/>
                  </a:lnTo>
                  <a:lnTo>
                    <a:pt x="166058" y="48303"/>
                  </a:lnTo>
                  <a:close/>
                </a:path>
              </a:pathLst>
            </a:custGeom>
            <a:solidFill>
              <a:srgbClr val="AACB4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24"/>
            <p:cNvSpPr/>
            <p:nvPr/>
          </p:nvSpPr>
          <p:spPr>
            <a:xfrm>
              <a:off x="6407232" y="10025228"/>
              <a:ext cx="21824" cy="53985"/>
            </a:xfrm>
            <a:custGeom>
              <a:avLst/>
              <a:gdLst/>
              <a:ahLst/>
              <a:cxnLst/>
              <a:rect l="l" t="t" r="r" b="b"/>
              <a:pathLst>
                <a:path w="21824" h="53985" extrusionOk="0">
                  <a:moveTo>
                    <a:pt x="21825" y="16101"/>
                  </a:moveTo>
                  <a:lnTo>
                    <a:pt x="21825" y="53986"/>
                  </a:lnTo>
                  <a:lnTo>
                    <a:pt x="3796" y="53986"/>
                  </a:lnTo>
                  <a:lnTo>
                    <a:pt x="0" y="0"/>
                  </a:lnTo>
                  <a:cubicBezTo>
                    <a:pt x="9489" y="8524"/>
                    <a:pt x="18029" y="13260"/>
                    <a:pt x="21825" y="16101"/>
                  </a:cubicBezTo>
                  <a:close/>
                </a:path>
              </a:pathLst>
            </a:custGeom>
            <a:solidFill>
              <a:srgbClr val="95C0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24"/>
            <p:cNvSpPr/>
            <p:nvPr/>
          </p:nvSpPr>
          <p:spPr>
            <a:xfrm>
              <a:off x="6384458" y="9687107"/>
              <a:ext cx="80656" cy="152486"/>
            </a:xfrm>
            <a:custGeom>
              <a:avLst/>
              <a:gdLst/>
              <a:ahLst/>
              <a:cxnLst/>
              <a:rect l="l" t="t" r="r" b="b"/>
              <a:pathLst>
                <a:path w="80656" h="152486" extrusionOk="0">
                  <a:moveTo>
                    <a:pt x="55985" y="77664"/>
                  </a:moveTo>
                  <a:cubicBezTo>
                    <a:pt x="42701" y="77664"/>
                    <a:pt x="25620" y="110813"/>
                    <a:pt x="10438" y="152486"/>
                  </a:cubicBezTo>
                  <a:lnTo>
                    <a:pt x="0" y="0"/>
                  </a:lnTo>
                  <a:lnTo>
                    <a:pt x="80657" y="15154"/>
                  </a:lnTo>
                  <a:lnTo>
                    <a:pt x="74015" y="93765"/>
                  </a:lnTo>
                  <a:cubicBezTo>
                    <a:pt x="67372" y="83346"/>
                    <a:pt x="60730" y="77664"/>
                    <a:pt x="55985" y="77664"/>
                  </a:cubicBezTo>
                  <a:close/>
                </a:path>
              </a:pathLst>
            </a:custGeom>
            <a:solidFill>
              <a:srgbClr val="95C0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24"/>
            <p:cNvSpPr/>
            <p:nvPr/>
          </p:nvSpPr>
          <p:spPr>
            <a:xfrm>
              <a:off x="6246867" y="9957036"/>
              <a:ext cx="2846" cy="7576"/>
            </a:xfrm>
            <a:custGeom>
              <a:avLst/>
              <a:gdLst/>
              <a:ahLst/>
              <a:cxnLst/>
              <a:rect l="l" t="t" r="r" b="b"/>
              <a:pathLst>
                <a:path w="2846" h="7576" extrusionOk="0">
                  <a:moveTo>
                    <a:pt x="0" y="2841"/>
                  </a:moveTo>
                  <a:cubicBezTo>
                    <a:pt x="949" y="1894"/>
                    <a:pt x="1898" y="947"/>
                    <a:pt x="2847" y="0"/>
                  </a:cubicBezTo>
                  <a:lnTo>
                    <a:pt x="2847" y="7577"/>
                  </a:lnTo>
                  <a:cubicBezTo>
                    <a:pt x="949" y="4736"/>
                    <a:pt x="0" y="2841"/>
                    <a:pt x="0" y="2841"/>
                  </a:cubicBezTo>
                  <a:close/>
                </a:path>
              </a:pathLst>
            </a:custGeom>
            <a:solidFill>
              <a:srgbClr val="05A0C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24"/>
            <p:cNvSpPr/>
            <p:nvPr/>
          </p:nvSpPr>
          <p:spPr>
            <a:xfrm>
              <a:off x="6150079" y="10017651"/>
              <a:ext cx="45547" cy="62509"/>
            </a:xfrm>
            <a:custGeom>
              <a:avLst/>
              <a:gdLst/>
              <a:ahLst/>
              <a:cxnLst/>
              <a:rect l="l" t="t" r="r" b="b"/>
              <a:pathLst>
                <a:path w="45547" h="62509" extrusionOk="0">
                  <a:moveTo>
                    <a:pt x="45548" y="28414"/>
                  </a:moveTo>
                  <a:lnTo>
                    <a:pt x="45548" y="62510"/>
                  </a:lnTo>
                  <a:lnTo>
                    <a:pt x="0" y="62510"/>
                  </a:lnTo>
                  <a:lnTo>
                    <a:pt x="4745" y="0"/>
                  </a:lnTo>
                  <a:cubicBezTo>
                    <a:pt x="11387" y="9471"/>
                    <a:pt x="23723" y="19889"/>
                    <a:pt x="45548" y="28414"/>
                  </a:cubicBezTo>
                  <a:close/>
                </a:path>
              </a:pathLst>
            </a:custGeom>
            <a:solidFill>
              <a:srgbClr val="73B6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24"/>
            <p:cNvSpPr/>
            <p:nvPr/>
          </p:nvSpPr>
          <p:spPr>
            <a:xfrm>
              <a:off x="6077013" y="9435173"/>
              <a:ext cx="271386" cy="380741"/>
            </a:xfrm>
            <a:custGeom>
              <a:avLst/>
              <a:gdLst/>
              <a:ahLst/>
              <a:cxnLst/>
              <a:rect l="l" t="t" r="r" b="b"/>
              <a:pathLst>
                <a:path w="271386" h="380741" extrusionOk="0">
                  <a:moveTo>
                    <a:pt x="167007" y="380742"/>
                  </a:moveTo>
                  <a:cubicBezTo>
                    <a:pt x="161314" y="377900"/>
                    <a:pt x="156569" y="377900"/>
                    <a:pt x="156569" y="377900"/>
                  </a:cubicBezTo>
                  <a:cubicBezTo>
                    <a:pt x="156569" y="335280"/>
                    <a:pt x="125256" y="335280"/>
                    <a:pt x="125256" y="335280"/>
                  </a:cubicBezTo>
                  <a:cubicBezTo>
                    <a:pt x="125256" y="335280"/>
                    <a:pt x="99635" y="335280"/>
                    <a:pt x="94891" y="366535"/>
                  </a:cubicBezTo>
                  <a:lnTo>
                    <a:pt x="109124" y="192265"/>
                  </a:lnTo>
                  <a:lnTo>
                    <a:pt x="13285" y="211207"/>
                  </a:lnTo>
                  <a:lnTo>
                    <a:pt x="0" y="71034"/>
                  </a:lnTo>
                  <a:lnTo>
                    <a:pt x="124307" y="0"/>
                  </a:lnTo>
                  <a:lnTo>
                    <a:pt x="271387" y="50197"/>
                  </a:lnTo>
                  <a:lnTo>
                    <a:pt x="267591" y="109866"/>
                  </a:lnTo>
                  <a:lnTo>
                    <a:pt x="160365" y="151539"/>
                  </a:lnTo>
                  <a:lnTo>
                    <a:pt x="167007" y="380742"/>
                  </a:lnTo>
                  <a:close/>
                </a:path>
              </a:pathLst>
            </a:custGeom>
            <a:solidFill>
              <a:srgbClr val="73B6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24"/>
            <p:cNvSpPr/>
            <p:nvPr/>
          </p:nvSpPr>
          <p:spPr>
            <a:xfrm>
              <a:off x="6171904" y="9811179"/>
              <a:ext cx="9489" cy="947"/>
            </a:xfrm>
            <a:custGeom>
              <a:avLst/>
              <a:gdLst/>
              <a:ahLst/>
              <a:cxnLst/>
              <a:rect l="l" t="t" r="r" b="b"/>
              <a:pathLst>
                <a:path w="9489" h="947" extrusionOk="0">
                  <a:moveTo>
                    <a:pt x="0" y="947"/>
                  </a:moveTo>
                  <a:lnTo>
                    <a:pt x="0" y="0"/>
                  </a:lnTo>
                  <a:cubicBezTo>
                    <a:pt x="0" y="947"/>
                    <a:pt x="0" y="947"/>
                    <a:pt x="0" y="947"/>
                  </a:cubicBezTo>
                  <a:cubicBezTo>
                    <a:pt x="0" y="947"/>
                    <a:pt x="0" y="947"/>
                    <a:pt x="0" y="947"/>
                  </a:cubicBezTo>
                  <a:close/>
                </a:path>
              </a:pathLst>
            </a:custGeom>
            <a:solidFill>
              <a:srgbClr val="05A0C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4"/>
            <p:cNvSpPr/>
            <p:nvPr/>
          </p:nvSpPr>
          <p:spPr>
            <a:xfrm>
              <a:off x="6209860" y="10016704"/>
              <a:ext cx="42700" cy="62509"/>
            </a:xfrm>
            <a:custGeom>
              <a:avLst/>
              <a:gdLst/>
              <a:ahLst/>
              <a:cxnLst/>
              <a:rect l="l" t="t" r="r" b="b"/>
              <a:pathLst>
                <a:path w="42700" h="62509" extrusionOk="0">
                  <a:moveTo>
                    <a:pt x="40803" y="0"/>
                  </a:moveTo>
                  <a:lnTo>
                    <a:pt x="42701" y="62510"/>
                  </a:lnTo>
                  <a:lnTo>
                    <a:pt x="0" y="62510"/>
                  </a:lnTo>
                  <a:lnTo>
                    <a:pt x="0" y="28414"/>
                  </a:lnTo>
                  <a:cubicBezTo>
                    <a:pt x="21825" y="20837"/>
                    <a:pt x="34161" y="10418"/>
                    <a:pt x="40803" y="0"/>
                  </a:cubicBezTo>
                  <a:close/>
                </a:path>
              </a:pathLst>
            </a:custGeom>
            <a:solidFill>
              <a:srgbClr val="73B6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24"/>
            <p:cNvSpPr/>
            <p:nvPr/>
          </p:nvSpPr>
          <p:spPr>
            <a:xfrm>
              <a:off x="6237378" y="9545039"/>
              <a:ext cx="107226" cy="534174"/>
            </a:xfrm>
            <a:custGeom>
              <a:avLst/>
              <a:gdLst/>
              <a:ahLst/>
              <a:cxnLst/>
              <a:rect l="l" t="t" r="r" b="b"/>
              <a:pathLst>
                <a:path w="107226" h="534174" extrusionOk="0">
                  <a:moveTo>
                    <a:pt x="12336" y="419574"/>
                  </a:moveTo>
                  <a:lnTo>
                    <a:pt x="12336" y="411997"/>
                  </a:lnTo>
                  <a:cubicBezTo>
                    <a:pt x="56934" y="359905"/>
                    <a:pt x="14234" y="332439"/>
                    <a:pt x="14234" y="332439"/>
                  </a:cubicBezTo>
                  <a:cubicBezTo>
                    <a:pt x="32263" y="290765"/>
                    <a:pt x="18978" y="275612"/>
                    <a:pt x="7591" y="269929"/>
                  </a:cubicBezTo>
                  <a:lnTo>
                    <a:pt x="0" y="41673"/>
                  </a:lnTo>
                  <a:lnTo>
                    <a:pt x="107226" y="0"/>
                  </a:lnTo>
                  <a:lnTo>
                    <a:pt x="72117" y="534175"/>
                  </a:lnTo>
                  <a:lnTo>
                    <a:pt x="16131" y="534175"/>
                  </a:lnTo>
                  <a:lnTo>
                    <a:pt x="14234" y="471665"/>
                  </a:lnTo>
                  <a:cubicBezTo>
                    <a:pt x="27518" y="449881"/>
                    <a:pt x="17080" y="428098"/>
                    <a:pt x="12336" y="419574"/>
                  </a:cubicBezTo>
                  <a:close/>
                </a:path>
              </a:pathLst>
            </a:custGeom>
            <a:solidFill>
              <a:srgbClr val="40A5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24"/>
            <p:cNvSpPr/>
            <p:nvPr/>
          </p:nvSpPr>
          <p:spPr>
            <a:xfrm>
              <a:off x="5947013" y="9646381"/>
              <a:ext cx="184087" cy="432833"/>
            </a:xfrm>
            <a:custGeom>
              <a:avLst/>
              <a:gdLst/>
              <a:ahLst/>
              <a:cxnLst/>
              <a:rect l="l" t="t" r="r" b="b"/>
              <a:pathLst>
                <a:path w="184087" h="432833" extrusionOk="0">
                  <a:moveTo>
                    <a:pt x="112920" y="326756"/>
                  </a:moveTo>
                  <a:cubicBezTo>
                    <a:pt x="130949" y="285083"/>
                    <a:pt x="108175" y="268982"/>
                    <a:pt x="96788" y="253828"/>
                  </a:cubicBezTo>
                  <a:cubicBezTo>
                    <a:pt x="92993" y="248145"/>
                    <a:pt x="90146" y="240568"/>
                    <a:pt x="97737" y="226361"/>
                  </a:cubicBezTo>
                  <a:cubicBezTo>
                    <a:pt x="103431" y="215943"/>
                    <a:pt x="95840" y="198895"/>
                    <a:pt x="83504" y="186582"/>
                  </a:cubicBezTo>
                  <a:lnTo>
                    <a:pt x="89197" y="124073"/>
                  </a:lnTo>
                  <a:lnTo>
                    <a:pt x="45548" y="132597"/>
                  </a:lnTo>
                  <a:cubicBezTo>
                    <a:pt x="38905" y="121231"/>
                    <a:pt x="29416" y="112707"/>
                    <a:pt x="13285" y="112707"/>
                  </a:cubicBezTo>
                  <a:cubicBezTo>
                    <a:pt x="10438" y="112707"/>
                    <a:pt x="7591" y="112707"/>
                    <a:pt x="4745" y="113654"/>
                  </a:cubicBezTo>
                  <a:lnTo>
                    <a:pt x="0" y="28414"/>
                  </a:lnTo>
                  <a:lnTo>
                    <a:pt x="142336" y="0"/>
                  </a:lnTo>
                  <a:lnTo>
                    <a:pt x="184088" y="432833"/>
                  </a:lnTo>
                  <a:lnTo>
                    <a:pt x="61679" y="432833"/>
                  </a:lnTo>
                  <a:lnTo>
                    <a:pt x="67372" y="373165"/>
                  </a:lnTo>
                  <a:cubicBezTo>
                    <a:pt x="86350" y="361799"/>
                    <a:pt x="105329" y="345698"/>
                    <a:pt x="112920" y="326756"/>
                  </a:cubicBezTo>
                  <a:close/>
                </a:path>
              </a:pathLst>
            </a:custGeom>
            <a:solidFill>
              <a:srgbClr val="1E9E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24"/>
            <p:cNvSpPr/>
            <p:nvPr/>
          </p:nvSpPr>
          <p:spPr>
            <a:xfrm>
              <a:off x="6090298" y="9627438"/>
              <a:ext cx="96788" cy="451775"/>
            </a:xfrm>
            <a:custGeom>
              <a:avLst/>
              <a:gdLst/>
              <a:ahLst/>
              <a:cxnLst/>
              <a:rect l="l" t="t" r="r" b="b"/>
              <a:pathLst>
                <a:path w="96788" h="451775" extrusionOk="0">
                  <a:moveTo>
                    <a:pt x="96788" y="0"/>
                  </a:moveTo>
                  <a:lnTo>
                    <a:pt x="82555" y="174270"/>
                  </a:lnTo>
                  <a:cubicBezTo>
                    <a:pt x="82555" y="177111"/>
                    <a:pt x="81606" y="179953"/>
                    <a:pt x="81606" y="183741"/>
                  </a:cubicBezTo>
                  <a:lnTo>
                    <a:pt x="81606" y="184688"/>
                  </a:lnTo>
                  <a:cubicBezTo>
                    <a:pt x="79708" y="184688"/>
                    <a:pt x="37956" y="188477"/>
                    <a:pt x="64526" y="250039"/>
                  </a:cubicBezTo>
                  <a:cubicBezTo>
                    <a:pt x="64526" y="250039"/>
                    <a:pt x="19927" y="277506"/>
                    <a:pt x="69270" y="332439"/>
                  </a:cubicBezTo>
                  <a:cubicBezTo>
                    <a:pt x="69270" y="332439"/>
                    <a:pt x="46496" y="361799"/>
                    <a:pt x="64526" y="389266"/>
                  </a:cubicBezTo>
                  <a:lnTo>
                    <a:pt x="59781" y="451776"/>
                  </a:lnTo>
                  <a:lnTo>
                    <a:pt x="42701" y="451776"/>
                  </a:lnTo>
                  <a:lnTo>
                    <a:pt x="0" y="18942"/>
                  </a:lnTo>
                  <a:lnTo>
                    <a:pt x="96788" y="0"/>
                  </a:lnTo>
                  <a:close/>
                </a:path>
              </a:pathLst>
            </a:custGeom>
            <a:solidFill>
              <a:srgbClr val="1C91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24"/>
            <p:cNvSpPr/>
            <p:nvPr/>
          </p:nvSpPr>
          <p:spPr>
            <a:xfrm>
              <a:off x="5816064" y="9792237"/>
              <a:ext cx="133795" cy="286976"/>
            </a:xfrm>
            <a:custGeom>
              <a:avLst/>
              <a:gdLst/>
              <a:ahLst/>
              <a:cxnLst/>
              <a:rect l="l" t="t" r="r" b="b"/>
              <a:pathLst>
                <a:path w="133795" h="286976" extrusionOk="0">
                  <a:moveTo>
                    <a:pt x="105328" y="0"/>
                  </a:moveTo>
                  <a:cubicBezTo>
                    <a:pt x="99635" y="14207"/>
                    <a:pt x="94891" y="28414"/>
                    <a:pt x="87299" y="32202"/>
                  </a:cubicBezTo>
                  <a:cubicBezTo>
                    <a:pt x="69270" y="40726"/>
                    <a:pt x="52190" y="66298"/>
                    <a:pt x="60730" y="80505"/>
                  </a:cubicBezTo>
                  <a:cubicBezTo>
                    <a:pt x="68321" y="94712"/>
                    <a:pt x="66423" y="102289"/>
                    <a:pt x="61679" y="107972"/>
                  </a:cubicBezTo>
                  <a:cubicBezTo>
                    <a:pt x="50292" y="123125"/>
                    <a:pt x="27518" y="139226"/>
                    <a:pt x="45547" y="180900"/>
                  </a:cubicBezTo>
                  <a:cubicBezTo>
                    <a:pt x="63577" y="222573"/>
                    <a:pt x="133796" y="250039"/>
                    <a:pt x="133796" y="250039"/>
                  </a:cubicBezTo>
                  <a:lnTo>
                    <a:pt x="133796" y="286977"/>
                  </a:lnTo>
                  <a:lnTo>
                    <a:pt x="34161" y="286977"/>
                  </a:lnTo>
                  <a:lnTo>
                    <a:pt x="0" y="19889"/>
                  </a:lnTo>
                  <a:lnTo>
                    <a:pt x="105328" y="0"/>
                  </a:lnTo>
                  <a:close/>
                </a:path>
              </a:pathLst>
            </a:custGeom>
            <a:solidFill>
              <a:srgbClr val="1E75B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24"/>
            <p:cNvSpPr/>
            <p:nvPr/>
          </p:nvSpPr>
          <p:spPr>
            <a:xfrm>
              <a:off x="5993509" y="9770453"/>
              <a:ext cx="43649" cy="63456"/>
            </a:xfrm>
            <a:custGeom>
              <a:avLst/>
              <a:gdLst/>
              <a:ahLst/>
              <a:cxnLst/>
              <a:rect l="l" t="t" r="r" b="b"/>
              <a:pathLst>
                <a:path w="43649" h="63456" extrusionOk="0">
                  <a:moveTo>
                    <a:pt x="37956" y="63457"/>
                  </a:moveTo>
                  <a:cubicBezTo>
                    <a:pt x="34161" y="59668"/>
                    <a:pt x="29416" y="55880"/>
                    <a:pt x="24671" y="53986"/>
                  </a:cubicBezTo>
                  <a:cubicBezTo>
                    <a:pt x="14234" y="49250"/>
                    <a:pt x="10438" y="25572"/>
                    <a:pt x="0" y="8524"/>
                  </a:cubicBezTo>
                  <a:lnTo>
                    <a:pt x="43650" y="0"/>
                  </a:lnTo>
                  <a:lnTo>
                    <a:pt x="37956" y="63457"/>
                  </a:lnTo>
                  <a:close/>
                </a:path>
              </a:pathLst>
            </a:custGeom>
            <a:solidFill>
              <a:srgbClr val="1A6E8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24"/>
            <p:cNvSpPr/>
            <p:nvPr/>
          </p:nvSpPr>
          <p:spPr>
            <a:xfrm>
              <a:off x="5971684" y="10020493"/>
              <a:ext cx="43649" cy="59668"/>
            </a:xfrm>
            <a:custGeom>
              <a:avLst/>
              <a:gdLst/>
              <a:ahLst/>
              <a:cxnLst/>
              <a:rect l="l" t="t" r="r" b="b"/>
              <a:pathLst>
                <a:path w="43649" h="59668" extrusionOk="0">
                  <a:moveTo>
                    <a:pt x="43650" y="0"/>
                  </a:moveTo>
                  <a:lnTo>
                    <a:pt x="37956" y="59669"/>
                  </a:lnTo>
                  <a:lnTo>
                    <a:pt x="0" y="59669"/>
                  </a:lnTo>
                  <a:lnTo>
                    <a:pt x="0" y="21784"/>
                  </a:lnTo>
                  <a:cubicBezTo>
                    <a:pt x="0" y="21784"/>
                    <a:pt x="20876" y="14207"/>
                    <a:pt x="43650" y="0"/>
                  </a:cubicBezTo>
                  <a:close/>
                </a:path>
              </a:pathLst>
            </a:custGeom>
            <a:solidFill>
              <a:srgbClr val="1A6E8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34" name="Google Shape;134;p24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87178" y="178763"/>
            <a:ext cx="4032784" cy="2184424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4"/>
          <p:cNvSpPr/>
          <p:nvPr/>
        </p:nvSpPr>
        <p:spPr>
          <a:xfrm>
            <a:off x="-3311027" y="-397118"/>
            <a:ext cx="3340287" cy="7381301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txBody>
          <a:bodyPr spcFirstLastPara="1" wrap="square" lIns="49325" tIns="24650" rIns="49325" bIns="246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9"/>
              <a:buFont typeface="Arial"/>
              <a:buNone/>
            </a:pPr>
            <a:endParaRPr sz="529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6" name="Google Shape;136;p24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0648" y="6175677"/>
            <a:ext cx="2349914" cy="492013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4"/>
          <p:cNvSpPr txBox="1">
            <a:spLocks noGrp="1"/>
          </p:cNvSpPr>
          <p:nvPr>
            <p:ph type="body" idx="2"/>
          </p:nvPr>
        </p:nvSpPr>
        <p:spPr>
          <a:xfrm>
            <a:off x="1199523" y="3374199"/>
            <a:ext cx="5881764" cy="796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8" name="Google Shape;138;p24"/>
          <p:cNvSpPr txBox="1">
            <a:spLocks noGrp="1"/>
          </p:cNvSpPr>
          <p:nvPr>
            <p:ph type="body" idx="3"/>
          </p:nvPr>
        </p:nvSpPr>
        <p:spPr>
          <a:xfrm>
            <a:off x="1221181" y="2678292"/>
            <a:ext cx="5881764" cy="634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/Text Slide ">
  <p:cSld name="Photo/Text Slide 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5"/>
          <p:cNvSpPr/>
          <p:nvPr/>
        </p:nvSpPr>
        <p:spPr>
          <a:xfrm>
            <a:off x="0" y="-1"/>
            <a:ext cx="6096000" cy="6844027"/>
          </a:xfrm>
          <a:prstGeom prst="rect">
            <a:avLst/>
          </a:prstGeom>
          <a:solidFill>
            <a:srgbClr val="1E7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25"/>
          <p:cNvSpPr txBox="1">
            <a:spLocks noGrp="1"/>
          </p:cNvSpPr>
          <p:nvPr>
            <p:ph type="body" idx="1"/>
          </p:nvPr>
        </p:nvSpPr>
        <p:spPr>
          <a:xfrm>
            <a:off x="701135" y="2344759"/>
            <a:ext cx="4867011" cy="3666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2" name="Google Shape;142;p25"/>
          <p:cNvSpPr txBox="1">
            <a:spLocks noGrp="1"/>
          </p:cNvSpPr>
          <p:nvPr>
            <p:ph type="body" idx="2"/>
          </p:nvPr>
        </p:nvSpPr>
        <p:spPr>
          <a:xfrm>
            <a:off x="701136" y="650590"/>
            <a:ext cx="4990998" cy="99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Google Shape;143;p25"/>
          <p:cNvSpPr>
            <a:spLocks noGrp="1"/>
          </p:cNvSpPr>
          <p:nvPr>
            <p:ph type="pic" idx="3"/>
          </p:nvPr>
        </p:nvSpPr>
        <p:spPr>
          <a:xfrm>
            <a:off x="6083676" y="0"/>
            <a:ext cx="5361066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verview/Intro ">
  <p:cSld name="Overview/Intro 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7"/>
          <p:cNvSpPr/>
          <p:nvPr/>
        </p:nvSpPr>
        <p:spPr>
          <a:xfrm>
            <a:off x="2167324" y="772371"/>
            <a:ext cx="9503744" cy="5063164"/>
          </a:xfrm>
          <a:prstGeom prst="rect">
            <a:avLst/>
          </a:prstGeom>
          <a:solidFill>
            <a:srgbClr val="1E7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9"/>
              <a:buFont typeface="Arial"/>
              <a:buNone/>
            </a:pPr>
            <a:endParaRPr sz="529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17"/>
          <p:cNvSpPr>
            <a:spLocks noGrp="1"/>
          </p:cNvSpPr>
          <p:nvPr>
            <p:ph type="pic" idx="2"/>
          </p:nvPr>
        </p:nvSpPr>
        <p:spPr>
          <a:xfrm>
            <a:off x="388401" y="385460"/>
            <a:ext cx="4107750" cy="6087079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38" name="Google Shape;38;p17"/>
          <p:cNvSpPr txBox="1">
            <a:spLocks noGrp="1"/>
          </p:cNvSpPr>
          <p:nvPr>
            <p:ph type="body" idx="1"/>
          </p:nvPr>
        </p:nvSpPr>
        <p:spPr>
          <a:xfrm>
            <a:off x="4940626" y="3429001"/>
            <a:ext cx="6414559" cy="2123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01 ">
  <p:cSld name="Text Slide 01 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2"/>
          <p:cNvSpPr/>
          <p:nvPr/>
        </p:nvSpPr>
        <p:spPr>
          <a:xfrm rot="-5400000">
            <a:off x="2667000" y="-2667000"/>
            <a:ext cx="6858001" cy="12191999"/>
          </a:xfrm>
          <a:prstGeom prst="rect">
            <a:avLst/>
          </a:prstGeom>
          <a:solidFill>
            <a:srgbClr val="1E7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32"/>
          <p:cNvSpPr/>
          <p:nvPr/>
        </p:nvSpPr>
        <p:spPr>
          <a:xfrm rot="-5400000">
            <a:off x="2858269" y="-2026298"/>
            <a:ext cx="6141020" cy="1091059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32"/>
          <p:cNvSpPr txBox="1">
            <a:spLocks noGrp="1"/>
          </p:cNvSpPr>
          <p:nvPr>
            <p:ph type="body" idx="1"/>
          </p:nvPr>
        </p:nvSpPr>
        <p:spPr>
          <a:xfrm>
            <a:off x="904856" y="826894"/>
            <a:ext cx="10052954" cy="80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B64B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73B64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32"/>
          <p:cNvSpPr txBox="1">
            <a:spLocks noGrp="1"/>
          </p:cNvSpPr>
          <p:nvPr>
            <p:ph type="body" idx="2"/>
          </p:nvPr>
        </p:nvSpPr>
        <p:spPr>
          <a:xfrm>
            <a:off x="904856" y="1989039"/>
            <a:ext cx="10052954" cy="425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32"/>
          <p:cNvSpPr/>
          <p:nvPr/>
        </p:nvSpPr>
        <p:spPr>
          <a:xfrm rot="-5400000">
            <a:off x="9789093" y="4354638"/>
            <a:ext cx="4074299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START ON SUSTAINABILITY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5" name="Google Shape;45;p32"/>
          <p:cNvCxnSpPr/>
          <p:nvPr/>
        </p:nvCxnSpPr>
        <p:spPr>
          <a:xfrm>
            <a:off x="11635259" y="6499510"/>
            <a:ext cx="324798" cy="0"/>
          </a:xfrm>
          <a:prstGeom prst="straightConnector1">
            <a:avLst/>
          </a:prstGeom>
          <a:noFill/>
          <a:ln w="12700" cap="flat" cmpd="sng">
            <a:solidFill>
              <a:srgbClr val="73B64B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">
  <p:cSld name="Divider 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8"/>
          <p:cNvSpPr/>
          <p:nvPr/>
        </p:nvSpPr>
        <p:spPr>
          <a:xfrm>
            <a:off x="6982690" y="527858"/>
            <a:ext cx="4721156" cy="5802284"/>
          </a:xfrm>
          <a:prstGeom prst="rect">
            <a:avLst/>
          </a:prstGeom>
          <a:solidFill>
            <a:srgbClr val="1E7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9"/>
              <a:buFont typeface="Arial"/>
              <a:buNone/>
            </a:pPr>
            <a:endParaRPr sz="529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18"/>
          <p:cNvSpPr txBox="1">
            <a:spLocks noGrp="1"/>
          </p:cNvSpPr>
          <p:nvPr>
            <p:ph type="body" idx="1"/>
          </p:nvPr>
        </p:nvSpPr>
        <p:spPr>
          <a:xfrm>
            <a:off x="7630824" y="990923"/>
            <a:ext cx="2066906" cy="582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Arial"/>
              <a:buNone/>
              <a:defRPr sz="9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49" name="Google Shape;49;p18"/>
          <p:cNvGrpSpPr/>
          <p:nvPr/>
        </p:nvGrpSpPr>
        <p:grpSpPr>
          <a:xfrm>
            <a:off x="6966447" y="3406884"/>
            <a:ext cx="3616885" cy="2923263"/>
            <a:chOff x="5816064" y="9435173"/>
            <a:chExt cx="798029" cy="644988"/>
          </a:xfrm>
        </p:grpSpPr>
        <p:sp>
          <p:nvSpPr>
            <p:cNvPr id="50" name="Google Shape;50;p18"/>
            <p:cNvSpPr/>
            <p:nvPr/>
          </p:nvSpPr>
          <p:spPr>
            <a:xfrm>
              <a:off x="6450882" y="9701314"/>
              <a:ext cx="163211" cy="376953"/>
            </a:xfrm>
            <a:custGeom>
              <a:avLst/>
              <a:gdLst/>
              <a:ahLst/>
              <a:cxnLst/>
              <a:rect l="l" t="t" r="r" b="b"/>
              <a:pathLst>
                <a:path w="163211" h="376953" extrusionOk="0">
                  <a:moveTo>
                    <a:pt x="58832" y="273717"/>
                  </a:moveTo>
                  <a:cubicBezTo>
                    <a:pt x="69270" y="240568"/>
                    <a:pt x="35109" y="122178"/>
                    <a:pt x="6642" y="78611"/>
                  </a:cubicBezTo>
                  <a:lnTo>
                    <a:pt x="13285" y="0"/>
                  </a:lnTo>
                  <a:lnTo>
                    <a:pt x="163212" y="27466"/>
                  </a:lnTo>
                  <a:lnTo>
                    <a:pt x="117664" y="376953"/>
                  </a:lnTo>
                  <a:lnTo>
                    <a:pt x="0" y="376953"/>
                  </a:lnTo>
                  <a:lnTo>
                    <a:pt x="0" y="339069"/>
                  </a:lnTo>
                  <a:cubicBezTo>
                    <a:pt x="10438" y="333386"/>
                    <a:pt x="48394" y="308761"/>
                    <a:pt x="58832" y="273717"/>
                  </a:cubicBezTo>
                  <a:close/>
                </a:path>
              </a:pathLst>
            </a:custGeom>
            <a:solidFill>
              <a:srgbClr val="DFE1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18"/>
            <p:cNvSpPr/>
            <p:nvPr/>
          </p:nvSpPr>
          <p:spPr>
            <a:xfrm>
              <a:off x="6308546" y="9545986"/>
              <a:ext cx="166058" cy="534174"/>
            </a:xfrm>
            <a:custGeom>
              <a:avLst/>
              <a:gdLst/>
              <a:ahLst/>
              <a:cxnLst/>
              <a:rect l="l" t="t" r="r" b="b"/>
              <a:pathLst>
                <a:path w="166058" h="534174" extrusionOk="0">
                  <a:moveTo>
                    <a:pt x="166058" y="48303"/>
                  </a:moveTo>
                  <a:lnTo>
                    <a:pt x="156569" y="156275"/>
                  </a:lnTo>
                  <a:lnTo>
                    <a:pt x="75912" y="141121"/>
                  </a:lnTo>
                  <a:lnTo>
                    <a:pt x="86350" y="293607"/>
                  </a:lnTo>
                  <a:cubicBezTo>
                    <a:pt x="68321" y="344751"/>
                    <a:pt x="55037" y="407261"/>
                    <a:pt x="61679" y="429992"/>
                  </a:cubicBezTo>
                  <a:cubicBezTo>
                    <a:pt x="68321" y="450828"/>
                    <a:pt x="84453" y="468824"/>
                    <a:pt x="98686" y="480189"/>
                  </a:cubicBezTo>
                  <a:lnTo>
                    <a:pt x="102482" y="534175"/>
                  </a:lnTo>
                  <a:lnTo>
                    <a:pt x="0" y="534175"/>
                  </a:lnTo>
                  <a:lnTo>
                    <a:pt x="35109" y="0"/>
                  </a:lnTo>
                  <a:lnTo>
                    <a:pt x="166058" y="48303"/>
                  </a:lnTo>
                  <a:close/>
                </a:path>
              </a:pathLst>
            </a:custGeom>
            <a:solidFill>
              <a:srgbClr val="AACB4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18"/>
            <p:cNvSpPr/>
            <p:nvPr/>
          </p:nvSpPr>
          <p:spPr>
            <a:xfrm>
              <a:off x="6407232" y="10025228"/>
              <a:ext cx="21824" cy="53985"/>
            </a:xfrm>
            <a:custGeom>
              <a:avLst/>
              <a:gdLst/>
              <a:ahLst/>
              <a:cxnLst/>
              <a:rect l="l" t="t" r="r" b="b"/>
              <a:pathLst>
                <a:path w="21824" h="53985" extrusionOk="0">
                  <a:moveTo>
                    <a:pt x="21825" y="16101"/>
                  </a:moveTo>
                  <a:lnTo>
                    <a:pt x="21825" y="53986"/>
                  </a:lnTo>
                  <a:lnTo>
                    <a:pt x="3796" y="53986"/>
                  </a:lnTo>
                  <a:lnTo>
                    <a:pt x="0" y="0"/>
                  </a:lnTo>
                  <a:cubicBezTo>
                    <a:pt x="9489" y="8524"/>
                    <a:pt x="18029" y="13260"/>
                    <a:pt x="21825" y="16101"/>
                  </a:cubicBezTo>
                  <a:close/>
                </a:path>
              </a:pathLst>
            </a:custGeom>
            <a:solidFill>
              <a:srgbClr val="95C0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18"/>
            <p:cNvSpPr/>
            <p:nvPr/>
          </p:nvSpPr>
          <p:spPr>
            <a:xfrm>
              <a:off x="6384458" y="9687107"/>
              <a:ext cx="80656" cy="152486"/>
            </a:xfrm>
            <a:custGeom>
              <a:avLst/>
              <a:gdLst/>
              <a:ahLst/>
              <a:cxnLst/>
              <a:rect l="l" t="t" r="r" b="b"/>
              <a:pathLst>
                <a:path w="80656" h="152486" extrusionOk="0">
                  <a:moveTo>
                    <a:pt x="55985" y="77664"/>
                  </a:moveTo>
                  <a:cubicBezTo>
                    <a:pt x="42701" y="77664"/>
                    <a:pt x="25620" y="110813"/>
                    <a:pt x="10438" y="152486"/>
                  </a:cubicBezTo>
                  <a:lnTo>
                    <a:pt x="0" y="0"/>
                  </a:lnTo>
                  <a:lnTo>
                    <a:pt x="80657" y="15154"/>
                  </a:lnTo>
                  <a:lnTo>
                    <a:pt x="74015" y="93765"/>
                  </a:lnTo>
                  <a:cubicBezTo>
                    <a:pt x="67372" y="83346"/>
                    <a:pt x="60730" y="77664"/>
                    <a:pt x="55985" y="77664"/>
                  </a:cubicBezTo>
                  <a:close/>
                </a:path>
              </a:pathLst>
            </a:custGeom>
            <a:solidFill>
              <a:srgbClr val="95C0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18"/>
            <p:cNvSpPr/>
            <p:nvPr/>
          </p:nvSpPr>
          <p:spPr>
            <a:xfrm>
              <a:off x="6246867" y="9957036"/>
              <a:ext cx="2846" cy="7576"/>
            </a:xfrm>
            <a:custGeom>
              <a:avLst/>
              <a:gdLst/>
              <a:ahLst/>
              <a:cxnLst/>
              <a:rect l="l" t="t" r="r" b="b"/>
              <a:pathLst>
                <a:path w="2846" h="7576" extrusionOk="0">
                  <a:moveTo>
                    <a:pt x="0" y="2841"/>
                  </a:moveTo>
                  <a:cubicBezTo>
                    <a:pt x="949" y="1894"/>
                    <a:pt x="1898" y="947"/>
                    <a:pt x="2847" y="0"/>
                  </a:cubicBezTo>
                  <a:lnTo>
                    <a:pt x="2847" y="7577"/>
                  </a:lnTo>
                  <a:cubicBezTo>
                    <a:pt x="949" y="4736"/>
                    <a:pt x="0" y="2841"/>
                    <a:pt x="0" y="2841"/>
                  </a:cubicBezTo>
                  <a:close/>
                </a:path>
              </a:pathLst>
            </a:custGeom>
            <a:solidFill>
              <a:srgbClr val="05A0C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18"/>
            <p:cNvSpPr/>
            <p:nvPr/>
          </p:nvSpPr>
          <p:spPr>
            <a:xfrm>
              <a:off x="6150079" y="10017651"/>
              <a:ext cx="45547" cy="62509"/>
            </a:xfrm>
            <a:custGeom>
              <a:avLst/>
              <a:gdLst/>
              <a:ahLst/>
              <a:cxnLst/>
              <a:rect l="l" t="t" r="r" b="b"/>
              <a:pathLst>
                <a:path w="45547" h="62509" extrusionOk="0">
                  <a:moveTo>
                    <a:pt x="45548" y="28414"/>
                  </a:moveTo>
                  <a:lnTo>
                    <a:pt x="45548" y="62510"/>
                  </a:lnTo>
                  <a:lnTo>
                    <a:pt x="0" y="62510"/>
                  </a:lnTo>
                  <a:lnTo>
                    <a:pt x="4745" y="0"/>
                  </a:lnTo>
                  <a:cubicBezTo>
                    <a:pt x="11387" y="9471"/>
                    <a:pt x="23723" y="19889"/>
                    <a:pt x="45548" y="28414"/>
                  </a:cubicBezTo>
                  <a:close/>
                </a:path>
              </a:pathLst>
            </a:custGeom>
            <a:solidFill>
              <a:srgbClr val="73B6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18"/>
            <p:cNvSpPr/>
            <p:nvPr/>
          </p:nvSpPr>
          <p:spPr>
            <a:xfrm>
              <a:off x="6077013" y="9435173"/>
              <a:ext cx="271386" cy="380741"/>
            </a:xfrm>
            <a:custGeom>
              <a:avLst/>
              <a:gdLst/>
              <a:ahLst/>
              <a:cxnLst/>
              <a:rect l="l" t="t" r="r" b="b"/>
              <a:pathLst>
                <a:path w="271386" h="380741" extrusionOk="0">
                  <a:moveTo>
                    <a:pt x="167007" y="380742"/>
                  </a:moveTo>
                  <a:cubicBezTo>
                    <a:pt x="161314" y="377900"/>
                    <a:pt x="156569" y="377900"/>
                    <a:pt x="156569" y="377900"/>
                  </a:cubicBezTo>
                  <a:cubicBezTo>
                    <a:pt x="156569" y="335280"/>
                    <a:pt x="125256" y="335280"/>
                    <a:pt x="125256" y="335280"/>
                  </a:cubicBezTo>
                  <a:cubicBezTo>
                    <a:pt x="125256" y="335280"/>
                    <a:pt x="99635" y="335280"/>
                    <a:pt x="94891" y="366535"/>
                  </a:cubicBezTo>
                  <a:lnTo>
                    <a:pt x="109124" y="192265"/>
                  </a:lnTo>
                  <a:lnTo>
                    <a:pt x="13285" y="211207"/>
                  </a:lnTo>
                  <a:lnTo>
                    <a:pt x="0" y="71034"/>
                  </a:lnTo>
                  <a:lnTo>
                    <a:pt x="124307" y="0"/>
                  </a:lnTo>
                  <a:lnTo>
                    <a:pt x="271387" y="50197"/>
                  </a:lnTo>
                  <a:lnTo>
                    <a:pt x="267591" y="109866"/>
                  </a:lnTo>
                  <a:lnTo>
                    <a:pt x="160365" y="151539"/>
                  </a:lnTo>
                  <a:lnTo>
                    <a:pt x="167007" y="380742"/>
                  </a:lnTo>
                  <a:close/>
                </a:path>
              </a:pathLst>
            </a:custGeom>
            <a:solidFill>
              <a:srgbClr val="73B6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18"/>
            <p:cNvSpPr/>
            <p:nvPr/>
          </p:nvSpPr>
          <p:spPr>
            <a:xfrm>
              <a:off x="6171904" y="9811179"/>
              <a:ext cx="9489" cy="947"/>
            </a:xfrm>
            <a:custGeom>
              <a:avLst/>
              <a:gdLst/>
              <a:ahLst/>
              <a:cxnLst/>
              <a:rect l="l" t="t" r="r" b="b"/>
              <a:pathLst>
                <a:path w="9489" h="947" extrusionOk="0">
                  <a:moveTo>
                    <a:pt x="0" y="947"/>
                  </a:moveTo>
                  <a:lnTo>
                    <a:pt x="0" y="0"/>
                  </a:lnTo>
                  <a:cubicBezTo>
                    <a:pt x="0" y="947"/>
                    <a:pt x="0" y="947"/>
                    <a:pt x="0" y="947"/>
                  </a:cubicBezTo>
                  <a:cubicBezTo>
                    <a:pt x="0" y="947"/>
                    <a:pt x="0" y="947"/>
                    <a:pt x="0" y="947"/>
                  </a:cubicBezTo>
                  <a:close/>
                </a:path>
              </a:pathLst>
            </a:custGeom>
            <a:solidFill>
              <a:srgbClr val="05A0C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18"/>
            <p:cNvSpPr/>
            <p:nvPr/>
          </p:nvSpPr>
          <p:spPr>
            <a:xfrm>
              <a:off x="6209860" y="10016704"/>
              <a:ext cx="42700" cy="62509"/>
            </a:xfrm>
            <a:custGeom>
              <a:avLst/>
              <a:gdLst/>
              <a:ahLst/>
              <a:cxnLst/>
              <a:rect l="l" t="t" r="r" b="b"/>
              <a:pathLst>
                <a:path w="42700" h="62509" extrusionOk="0">
                  <a:moveTo>
                    <a:pt x="40803" y="0"/>
                  </a:moveTo>
                  <a:lnTo>
                    <a:pt x="42701" y="62510"/>
                  </a:lnTo>
                  <a:lnTo>
                    <a:pt x="0" y="62510"/>
                  </a:lnTo>
                  <a:lnTo>
                    <a:pt x="0" y="28414"/>
                  </a:lnTo>
                  <a:cubicBezTo>
                    <a:pt x="21825" y="20837"/>
                    <a:pt x="34161" y="10418"/>
                    <a:pt x="40803" y="0"/>
                  </a:cubicBezTo>
                  <a:close/>
                </a:path>
              </a:pathLst>
            </a:custGeom>
            <a:solidFill>
              <a:srgbClr val="73B6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18"/>
            <p:cNvSpPr/>
            <p:nvPr/>
          </p:nvSpPr>
          <p:spPr>
            <a:xfrm>
              <a:off x="6237378" y="9545039"/>
              <a:ext cx="107226" cy="534174"/>
            </a:xfrm>
            <a:custGeom>
              <a:avLst/>
              <a:gdLst/>
              <a:ahLst/>
              <a:cxnLst/>
              <a:rect l="l" t="t" r="r" b="b"/>
              <a:pathLst>
                <a:path w="107226" h="534174" extrusionOk="0">
                  <a:moveTo>
                    <a:pt x="12336" y="419574"/>
                  </a:moveTo>
                  <a:lnTo>
                    <a:pt x="12336" y="411997"/>
                  </a:lnTo>
                  <a:cubicBezTo>
                    <a:pt x="56934" y="359905"/>
                    <a:pt x="14234" y="332439"/>
                    <a:pt x="14234" y="332439"/>
                  </a:cubicBezTo>
                  <a:cubicBezTo>
                    <a:pt x="32263" y="290765"/>
                    <a:pt x="18978" y="275612"/>
                    <a:pt x="7591" y="269929"/>
                  </a:cubicBezTo>
                  <a:lnTo>
                    <a:pt x="0" y="41673"/>
                  </a:lnTo>
                  <a:lnTo>
                    <a:pt x="107226" y="0"/>
                  </a:lnTo>
                  <a:lnTo>
                    <a:pt x="72117" y="534175"/>
                  </a:lnTo>
                  <a:lnTo>
                    <a:pt x="16131" y="534175"/>
                  </a:lnTo>
                  <a:lnTo>
                    <a:pt x="14234" y="471665"/>
                  </a:lnTo>
                  <a:cubicBezTo>
                    <a:pt x="27518" y="449881"/>
                    <a:pt x="17080" y="428098"/>
                    <a:pt x="12336" y="419574"/>
                  </a:cubicBezTo>
                  <a:close/>
                </a:path>
              </a:pathLst>
            </a:custGeom>
            <a:solidFill>
              <a:srgbClr val="40A5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18"/>
            <p:cNvSpPr/>
            <p:nvPr/>
          </p:nvSpPr>
          <p:spPr>
            <a:xfrm>
              <a:off x="5947013" y="9646381"/>
              <a:ext cx="184087" cy="432833"/>
            </a:xfrm>
            <a:custGeom>
              <a:avLst/>
              <a:gdLst/>
              <a:ahLst/>
              <a:cxnLst/>
              <a:rect l="l" t="t" r="r" b="b"/>
              <a:pathLst>
                <a:path w="184087" h="432833" extrusionOk="0">
                  <a:moveTo>
                    <a:pt x="112920" y="326756"/>
                  </a:moveTo>
                  <a:cubicBezTo>
                    <a:pt x="130949" y="285083"/>
                    <a:pt x="108175" y="268982"/>
                    <a:pt x="96788" y="253828"/>
                  </a:cubicBezTo>
                  <a:cubicBezTo>
                    <a:pt x="92993" y="248145"/>
                    <a:pt x="90146" y="240568"/>
                    <a:pt x="97737" y="226361"/>
                  </a:cubicBezTo>
                  <a:cubicBezTo>
                    <a:pt x="103431" y="215943"/>
                    <a:pt x="95840" y="198895"/>
                    <a:pt x="83504" y="186582"/>
                  </a:cubicBezTo>
                  <a:lnTo>
                    <a:pt x="89197" y="124073"/>
                  </a:lnTo>
                  <a:lnTo>
                    <a:pt x="45548" y="132597"/>
                  </a:lnTo>
                  <a:cubicBezTo>
                    <a:pt x="38905" y="121231"/>
                    <a:pt x="29416" y="112707"/>
                    <a:pt x="13285" y="112707"/>
                  </a:cubicBezTo>
                  <a:cubicBezTo>
                    <a:pt x="10438" y="112707"/>
                    <a:pt x="7591" y="112707"/>
                    <a:pt x="4745" y="113654"/>
                  </a:cubicBezTo>
                  <a:lnTo>
                    <a:pt x="0" y="28414"/>
                  </a:lnTo>
                  <a:lnTo>
                    <a:pt x="142336" y="0"/>
                  </a:lnTo>
                  <a:lnTo>
                    <a:pt x="184088" y="432833"/>
                  </a:lnTo>
                  <a:lnTo>
                    <a:pt x="61679" y="432833"/>
                  </a:lnTo>
                  <a:lnTo>
                    <a:pt x="67372" y="373165"/>
                  </a:lnTo>
                  <a:cubicBezTo>
                    <a:pt x="86350" y="361799"/>
                    <a:pt x="105329" y="345698"/>
                    <a:pt x="112920" y="326756"/>
                  </a:cubicBezTo>
                  <a:close/>
                </a:path>
              </a:pathLst>
            </a:custGeom>
            <a:solidFill>
              <a:srgbClr val="1E9E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18"/>
            <p:cNvSpPr/>
            <p:nvPr/>
          </p:nvSpPr>
          <p:spPr>
            <a:xfrm>
              <a:off x="6090298" y="9627438"/>
              <a:ext cx="96788" cy="451775"/>
            </a:xfrm>
            <a:custGeom>
              <a:avLst/>
              <a:gdLst/>
              <a:ahLst/>
              <a:cxnLst/>
              <a:rect l="l" t="t" r="r" b="b"/>
              <a:pathLst>
                <a:path w="96788" h="451775" extrusionOk="0">
                  <a:moveTo>
                    <a:pt x="96788" y="0"/>
                  </a:moveTo>
                  <a:lnTo>
                    <a:pt x="82555" y="174270"/>
                  </a:lnTo>
                  <a:cubicBezTo>
                    <a:pt x="82555" y="177111"/>
                    <a:pt x="81606" y="179953"/>
                    <a:pt x="81606" y="183741"/>
                  </a:cubicBezTo>
                  <a:lnTo>
                    <a:pt x="81606" y="184688"/>
                  </a:lnTo>
                  <a:cubicBezTo>
                    <a:pt x="79708" y="184688"/>
                    <a:pt x="37956" y="188477"/>
                    <a:pt x="64526" y="250039"/>
                  </a:cubicBezTo>
                  <a:cubicBezTo>
                    <a:pt x="64526" y="250039"/>
                    <a:pt x="19927" y="277506"/>
                    <a:pt x="69270" y="332439"/>
                  </a:cubicBezTo>
                  <a:cubicBezTo>
                    <a:pt x="69270" y="332439"/>
                    <a:pt x="46496" y="361799"/>
                    <a:pt x="64526" y="389266"/>
                  </a:cubicBezTo>
                  <a:lnTo>
                    <a:pt x="59781" y="451776"/>
                  </a:lnTo>
                  <a:lnTo>
                    <a:pt x="42701" y="451776"/>
                  </a:lnTo>
                  <a:lnTo>
                    <a:pt x="0" y="18942"/>
                  </a:lnTo>
                  <a:lnTo>
                    <a:pt x="96788" y="0"/>
                  </a:lnTo>
                  <a:close/>
                </a:path>
              </a:pathLst>
            </a:custGeom>
            <a:solidFill>
              <a:srgbClr val="1C91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18"/>
            <p:cNvSpPr/>
            <p:nvPr/>
          </p:nvSpPr>
          <p:spPr>
            <a:xfrm>
              <a:off x="5816064" y="9792237"/>
              <a:ext cx="133795" cy="286976"/>
            </a:xfrm>
            <a:custGeom>
              <a:avLst/>
              <a:gdLst/>
              <a:ahLst/>
              <a:cxnLst/>
              <a:rect l="l" t="t" r="r" b="b"/>
              <a:pathLst>
                <a:path w="133795" h="286976" extrusionOk="0">
                  <a:moveTo>
                    <a:pt x="105328" y="0"/>
                  </a:moveTo>
                  <a:cubicBezTo>
                    <a:pt x="99635" y="14207"/>
                    <a:pt x="94891" y="28414"/>
                    <a:pt x="87299" y="32202"/>
                  </a:cubicBezTo>
                  <a:cubicBezTo>
                    <a:pt x="69270" y="40726"/>
                    <a:pt x="52190" y="66298"/>
                    <a:pt x="60730" y="80505"/>
                  </a:cubicBezTo>
                  <a:cubicBezTo>
                    <a:pt x="68321" y="94712"/>
                    <a:pt x="66423" y="102289"/>
                    <a:pt x="61679" y="107972"/>
                  </a:cubicBezTo>
                  <a:cubicBezTo>
                    <a:pt x="50292" y="123125"/>
                    <a:pt x="27518" y="139226"/>
                    <a:pt x="45547" y="180900"/>
                  </a:cubicBezTo>
                  <a:cubicBezTo>
                    <a:pt x="63577" y="222573"/>
                    <a:pt x="133796" y="250039"/>
                    <a:pt x="133796" y="250039"/>
                  </a:cubicBezTo>
                  <a:lnTo>
                    <a:pt x="133796" y="286977"/>
                  </a:lnTo>
                  <a:lnTo>
                    <a:pt x="34161" y="286977"/>
                  </a:lnTo>
                  <a:lnTo>
                    <a:pt x="0" y="19889"/>
                  </a:lnTo>
                  <a:lnTo>
                    <a:pt x="105328" y="0"/>
                  </a:lnTo>
                  <a:close/>
                </a:path>
              </a:pathLst>
            </a:custGeom>
            <a:solidFill>
              <a:srgbClr val="1E75B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;p18"/>
            <p:cNvSpPr/>
            <p:nvPr/>
          </p:nvSpPr>
          <p:spPr>
            <a:xfrm>
              <a:off x="5993509" y="9770453"/>
              <a:ext cx="43649" cy="63456"/>
            </a:xfrm>
            <a:custGeom>
              <a:avLst/>
              <a:gdLst/>
              <a:ahLst/>
              <a:cxnLst/>
              <a:rect l="l" t="t" r="r" b="b"/>
              <a:pathLst>
                <a:path w="43649" h="63456" extrusionOk="0">
                  <a:moveTo>
                    <a:pt x="37956" y="63457"/>
                  </a:moveTo>
                  <a:cubicBezTo>
                    <a:pt x="34161" y="59668"/>
                    <a:pt x="29416" y="55880"/>
                    <a:pt x="24671" y="53986"/>
                  </a:cubicBezTo>
                  <a:cubicBezTo>
                    <a:pt x="14234" y="49250"/>
                    <a:pt x="10438" y="25572"/>
                    <a:pt x="0" y="8524"/>
                  </a:cubicBezTo>
                  <a:lnTo>
                    <a:pt x="43650" y="0"/>
                  </a:lnTo>
                  <a:lnTo>
                    <a:pt x="37956" y="63457"/>
                  </a:lnTo>
                  <a:close/>
                </a:path>
              </a:pathLst>
            </a:custGeom>
            <a:solidFill>
              <a:srgbClr val="1A6E8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18"/>
            <p:cNvSpPr/>
            <p:nvPr/>
          </p:nvSpPr>
          <p:spPr>
            <a:xfrm>
              <a:off x="5971684" y="10020493"/>
              <a:ext cx="43649" cy="59668"/>
            </a:xfrm>
            <a:custGeom>
              <a:avLst/>
              <a:gdLst/>
              <a:ahLst/>
              <a:cxnLst/>
              <a:rect l="l" t="t" r="r" b="b"/>
              <a:pathLst>
                <a:path w="43649" h="59668" extrusionOk="0">
                  <a:moveTo>
                    <a:pt x="43650" y="0"/>
                  </a:moveTo>
                  <a:lnTo>
                    <a:pt x="37956" y="59669"/>
                  </a:lnTo>
                  <a:lnTo>
                    <a:pt x="0" y="59669"/>
                  </a:lnTo>
                  <a:lnTo>
                    <a:pt x="0" y="21784"/>
                  </a:lnTo>
                  <a:cubicBezTo>
                    <a:pt x="0" y="21784"/>
                    <a:pt x="20876" y="14207"/>
                    <a:pt x="43650" y="0"/>
                  </a:cubicBezTo>
                  <a:close/>
                </a:path>
              </a:pathLst>
            </a:custGeom>
            <a:solidFill>
              <a:srgbClr val="1A6E8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5" name="Google Shape;65;p18"/>
          <p:cNvSpPr>
            <a:spLocks noGrp="1"/>
          </p:cNvSpPr>
          <p:nvPr>
            <p:ph type="pic" idx="2"/>
          </p:nvPr>
        </p:nvSpPr>
        <p:spPr>
          <a:xfrm>
            <a:off x="238772" y="2626822"/>
            <a:ext cx="7708195" cy="3396829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66" name="Google Shape;66;p18"/>
          <p:cNvSpPr/>
          <p:nvPr/>
        </p:nvSpPr>
        <p:spPr>
          <a:xfrm rot="-5400000">
            <a:off x="9873336" y="4185270"/>
            <a:ext cx="4074299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START ON SUSTAINABILITY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03 ">
  <p:cSld name="Text Slide 03 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9"/>
          <p:cNvSpPr/>
          <p:nvPr/>
        </p:nvSpPr>
        <p:spPr>
          <a:xfrm rot="-5400000">
            <a:off x="2667000" y="-2667000"/>
            <a:ext cx="6858001" cy="12191999"/>
          </a:xfrm>
          <a:prstGeom prst="rect">
            <a:avLst/>
          </a:prstGeom>
          <a:solidFill>
            <a:srgbClr val="1E7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19"/>
          <p:cNvSpPr/>
          <p:nvPr/>
        </p:nvSpPr>
        <p:spPr>
          <a:xfrm rot="-5400000">
            <a:off x="4865194" y="-19370"/>
            <a:ext cx="6141020" cy="689673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9"/>
          <p:cNvSpPr txBox="1">
            <a:spLocks noGrp="1"/>
          </p:cNvSpPr>
          <p:nvPr>
            <p:ph type="body" idx="1"/>
          </p:nvPr>
        </p:nvSpPr>
        <p:spPr>
          <a:xfrm>
            <a:off x="4825907" y="826894"/>
            <a:ext cx="6341766" cy="5166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body" idx="2"/>
          </p:nvPr>
        </p:nvSpPr>
        <p:spPr>
          <a:xfrm>
            <a:off x="600999" y="835090"/>
            <a:ext cx="3125818" cy="1774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9"/>
          <p:cNvSpPr/>
          <p:nvPr/>
        </p:nvSpPr>
        <p:spPr>
          <a:xfrm rot="-5400000">
            <a:off x="9716271" y="4364919"/>
            <a:ext cx="4074299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START ON SUSTAINABILITY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3" name="Google Shape;73;p19"/>
          <p:cNvGrpSpPr/>
          <p:nvPr/>
        </p:nvGrpSpPr>
        <p:grpSpPr>
          <a:xfrm>
            <a:off x="-848733" y="3847224"/>
            <a:ext cx="3746119" cy="3027714"/>
            <a:chOff x="5816064" y="9435173"/>
            <a:chExt cx="798029" cy="644988"/>
          </a:xfrm>
        </p:grpSpPr>
        <p:sp>
          <p:nvSpPr>
            <p:cNvPr id="74" name="Google Shape;74;p19"/>
            <p:cNvSpPr/>
            <p:nvPr/>
          </p:nvSpPr>
          <p:spPr>
            <a:xfrm>
              <a:off x="6450882" y="9701314"/>
              <a:ext cx="163211" cy="376953"/>
            </a:xfrm>
            <a:custGeom>
              <a:avLst/>
              <a:gdLst/>
              <a:ahLst/>
              <a:cxnLst/>
              <a:rect l="l" t="t" r="r" b="b"/>
              <a:pathLst>
                <a:path w="163211" h="376953" extrusionOk="0">
                  <a:moveTo>
                    <a:pt x="58832" y="273717"/>
                  </a:moveTo>
                  <a:cubicBezTo>
                    <a:pt x="69270" y="240568"/>
                    <a:pt x="35109" y="122178"/>
                    <a:pt x="6642" y="78611"/>
                  </a:cubicBezTo>
                  <a:lnTo>
                    <a:pt x="13285" y="0"/>
                  </a:lnTo>
                  <a:lnTo>
                    <a:pt x="163212" y="27466"/>
                  </a:lnTo>
                  <a:lnTo>
                    <a:pt x="117664" y="376953"/>
                  </a:lnTo>
                  <a:lnTo>
                    <a:pt x="0" y="376953"/>
                  </a:lnTo>
                  <a:lnTo>
                    <a:pt x="0" y="339069"/>
                  </a:lnTo>
                  <a:cubicBezTo>
                    <a:pt x="10438" y="333386"/>
                    <a:pt x="48394" y="308761"/>
                    <a:pt x="58832" y="273717"/>
                  </a:cubicBezTo>
                  <a:close/>
                </a:path>
              </a:pathLst>
            </a:custGeom>
            <a:solidFill>
              <a:srgbClr val="DFE1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19"/>
            <p:cNvSpPr/>
            <p:nvPr/>
          </p:nvSpPr>
          <p:spPr>
            <a:xfrm>
              <a:off x="6308546" y="9545986"/>
              <a:ext cx="166058" cy="534174"/>
            </a:xfrm>
            <a:custGeom>
              <a:avLst/>
              <a:gdLst/>
              <a:ahLst/>
              <a:cxnLst/>
              <a:rect l="l" t="t" r="r" b="b"/>
              <a:pathLst>
                <a:path w="166058" h="534174" extrusionOk="0">
                  <a:moveTo>
                    <a:pt x="166058" y="48303"/>
                  </a:moveTo>
                  <a:lnTo>
                    <a:pt x="156569" y="156275"/>
                  </a:lnTo>
                  <a:lnTo>
                    <a:pt x="75912" y="141121"/>
                  </a:lnTo>
                  <a:lnTo>
                    <a:pt x="86350" y="293607"/>
                  </a:lnTo>
                  <a:cubicBezTo>
                    <a:pt x="68321" y="344751"/>
                    <a:pt x="55037" y="407261"/>
                    <a:pt x="61679" y="429992"/>
                  </a:cubicBezTo>
                  <a:cubicBezTo>
                    <a:pt x="68321" y="450828"/>
                    <a:pt x="84453" y="468824"/>
                    <a:pt x="98686" y="480189"/>
                  </a:cubicBezTo>
                  <a:lnTo>
                    <a:pt x="102482" y="534175"/>
                  </a:lnTo>
                  <a:lnTo>
                    <a:pt x="0" y="534175"/>
                  </a:lnTo>
                  <a:lnTo>
                    <a:pt x="35109" y="0"/>
                  </a:lnTo>
                  <a:lnTo>
                    <a:pt x="166058" y="48303"/>
                  </a:lnTo>
                  <a:close/>
                </a:path>
              </a:pathLst>
            </a:custGeom>
            <a:solidFill>
              <a:srgbClr val="AACB4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19"/>
            <p:cNvSpPr/>
            <p:nvPr/>
          </p:nvSpPr>
          <p:spPr>
            <a:xfrm>
              <a:off x="6407232" y="10025228"/>
              <a:ext cx="21824" cy="53985"/>
            </a:xfrm>
            <a:custGeom>
              <a:avLst/>
              <a:gdLst/>
              <a:ahLst/>
              <a:cxnLst/>
              <a:rect l="l" t="t" r="r" b="b"/>
              <a:pathLst>
                <a:path w="21824" h="53985" extrusionOk="0">
                  <a:moveTo>
                    <a:pt x="21825" y="16101"/>
                  </a:moveTo>
                  <a:lnTo>
                    <a:pt x="21825" y="53986"/>
                  </a:lnTo>
                  <a:lnTo>
                    <a:pt x="3796" y="53986"/>
                  </a:lnTo>
                  <a:lnTo>
                    <a:pt x="0" y="0"/>
                  </a:lnTo>
                  <a:cubicBezTo>
                    <a:pt x="9489" y="8524"/>
                    <a:pt x="18029" y="13260"/>
                    <a:pt x="21825" y="16101"/>
                  </a:cubicBezTo>
                  <a:close/>
                </a:path>
              </a:pathLst>
            </a:custGeom>
            <a:solidFill>
              <a:srgbClr val="95C0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19"/>
            <p:cNvSpPr/>
            <p:nvPr/>
          </p:nvSpPr>
          <p:spPr>
            <a:xfrm>
              <a:off x="6384458" y="9687107"/>
              <a:ext cx="80656" cy="152486"/>
            </a:xfrm>
            <a:custGeom>
              <a:avLst/>
              <a:gdLst/>
              <a:ahLst/>
              <a:cxnLst/>
              <a:rect l="l" t="t" r="r" b="b"/>
              <a:pathLst>
                <a:path w="80656" h="152486" extrusionOk="0">
                  <a:moveTo>
                    <a:pt x="55985" y="77664"/>
                  </a:moveTo>
                  <a:cubicBezTo>
                    <a:pt x="42701" y="77664"/>
                    <a:pt x="25620" y="110813"/>
                    <a:pt x="10438" y="152486"/>
                  </a:cubicBezTo>
                  <a:lnTo>
                    <a:pt x="0" y="0"/>
                  </a:lnTo>
                  <a:lnTo>
                    <a:pt x="80657" y="15154"/>
                  </a:lnTo>
                  <a:lnTo>
                    <a:pt x="74015" y="93765"/>
                  </a:lnTo>
                  <a:cubicBezTo>
                    <a:pt x="67372" y="83346"/>
                    <a:pt x="60730" y="77664"/>
                    <a:pt x="55985" y="77664"/>
                  </a:cubicBezTo>
                  <a:close/>
                </a:path>
              </a:pathLst>
            </a:custGeom>
            <a:solidFill>
              <a:srgbClr val="95C0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19"/>
            <p:cNvSpPr/>
            <p:nvPr/>
          </p:nvSpPr>
          <p:spPr>
            <a:xfrm>
              <a:off x="6246867" y="9957036"/>
              <a:ext cx="2846" cy="7576"/>
            </a:xfrm>
            <a:custGeom>
              <a:avLst/>
              <a:gdLst/>
              <a:ahLst/>
              <a:cxnLst/>
              <a:rect l="l" t="t" r="r" b="b"/>
              <a:pathLst>
                <a:path w="2846" h="7576" extrusionOk="0">
                  <a:moveTo>
                    <a:pt x="0" y="2841"/>
                  </a:moveTo>
                  <a:cubicBezTo>
                    <a:pt x="949" y="1894"/>
                    <a:pt x="1898" y="947"/>
                    <a:pt x="2847" y="0"/>
                  </a:cubicBezTo>
                  <a:lnTo>
                    <a:pt x="2847" y="7577"/>
                  </a:lnTo>
                  <a:cubicBezTo>
                    <a:pt x="949" y="4736"/>
                    <a:pt x="0" y="2841"/>
                    <a:pt x="0" y="2841"/>
                  </a:cubicBezTo>
                  <a:close/>
                </a:path>
              </a:pathLst>
            </a:custGeom>
            <a:solidFill>
              <a:srgbClr val="05A0C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19"/>
            <p:cNvSpPr/>
            <p:nvPr/>
          </p:nvSpPr>
          <p:spPr>
            <a:xfrm>
              <a:off x="6150079" y="10017651"/>
              <a:ext cx="45547" cy="62509"/>
            </a:xfrm>
            <a:custGeom>
              <a:avLst/>
              <a:gdLst/>
              <a:ahLst/>
              <a:cxnLst/>
              <a:rect l="l" t="t" r="r" b="b"/>
              <a:pathLst>
                <a:path w="45547" h="62509" extrusionOk="0">
                  <a:moveTo>
                    <a:pt x="45548" y="28414"/>
                  </a:moveTo>
                  <a:lnTo>
                    <a:pt x="45548" y="62510"/>
                  </a:lnTo>
                  <a:lnTo>
                    <a:pt x="0" y="62510"/>
                  </a:lnTo>
                  <a:lnTo>
                    <a:pt x="4745" y="0"/>
                  </a:lnTo>
                  <a:cubicBezTo>
                    <a:pt x="11387" y="9471"/>
                    <a:pt x="23723" y="19889"/>
                    <a:pt x="45548" y="28414"/>
                  </a:cubicBezTo>
                  <a:close/>
                </a:path>
              </a:pathLst>
            </a:custGeom>
            <a:solidFill>
              <a:srgbClr val="73B6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19"/>
            <p:cNvSpPr/>
            <p:nvPr/>
          </p:nvSpPr>
          <p:spPr>
            <a:xfrm>
              <a:off x="6077013" y="9435173"/>
              <a:ext cx="271386" cy="380741"/>
            </a:xfrm>
            <a:custGeom>
              <a:avLst/>
              <a:gdLst/>
              <a:ahLst/>
              <a:cxnLst/>
              <a:rect l="l" t="t" r="r" b="b"/>
              <a:pathLst>
                <a:path w="271386" h="380741" extrusionOk="0">
                  <a:moveTo>
                    <a:pt x="167007" y="380742"/>
                  </a:moveTo>
                  <a:cubicBezTo>
                    <a:pt x="161314" y="377900"/>
                    <a:pt x="156569" y="377900"/>
                    <a:pt x="156569" y="377900"/>
                  </a:cubicBezTo>
                  <a:cubicBezTo>
                    <a:pt x="156569" y="335280"/>
                    <a:pt x="125256" y="335280"/>
                    <a:pt x="125256" y="335280"/>
                  </a:cubicBezTo>
                  <a:cubicBezTo>
                    <a:pt x="125256" y="335280"/>
                    <a:pt x="99635" y="335280"/>
                    <a:pt x="94891" y="366535"/>
                  </a:cubicBezTo>
                  <a:lnTo>
                    <a:pt x="109124" y="192265"/>
                  </a:lnTo>
                  <a:lnTo>
                    <a:pt x="13285" y="211207"/>
                  </a:lnTo>
                  <a:lnTo>
                    <a:pt x="0" y="71034"/>
                  </a:lnTo>
                  <a:lnTo>
                    <a:pt x="124307" y="0"/>
                  </a:lnTo>
                  <a:lnTo>
                    <a:pt x="271387" y="50197"/>
                  </a:lnTo>
                  <a:lnTo>
                    <a:pt x="267591" y="109866"/>
                  </a:lnTo>
                  <a:lnTo>
                    <a:pt x="160365" y="151539"/>
                  </a:lnTo>
                  <a:lnTo>
                    <a:pt x="167007" y="380742"/>
                  </a:lnTo>
                  <a:close/>
                </a:path>
              </a:pathLst>
            </a:custGeom>
            <a:solidFill>
              <a:srgbClr val="73B6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19"/>
            <p:cNvSpPr/>
            <p:nvPr/>
          </p:nvSpPr>
          <p:spPr>
            <a:xfrm>
              <a:off x="6171904" y="9811179"/>
              <a:ext cx="9489" cy="947"/>
            </a:xfrm>
            <a:custGeom>
              <a:avLst/>
              <a:gdLst/>
              <a:ahLst/>
              <a:cxnLst/>
              <a:rect l="l" t="t" r="r" b="b"/>
              <a:pathLst>
                <a:path w="9489" h="947" extrusionOk="0">
                  <a:moveTo>
                    <a:pt x="0" y="947"/>
                  </a:moveTo>
                  <a:lnTo>
                    <a:pt x="0" y="0"/>
                  </a:lnTo>
                  <a:cubicBezTo>
                    <a:pt x="0" y="947"/>
                    <a:pt x="0" y="947"/>
                    <a:pt x="0" y="947"/>
                  </a:cubicBezTo>
                  <a:cubicBezTo>
                    <a:pt x="0" y="947"/>
                    <a:pt x="0" y="947"/>
                    <a:pt x="0" y="947"/>
                  </a:cubicBezTo>
                  <a:close/>
                </a:path>
              </a:pathLst>
            </a:custGeom>
            <a:solidFill>
              <a:srgbClr val="05A0C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19"/>
            <p:cNvSpPr/>
            <p:nvPr/>
          </p:nvSpPr>
          <p:spPr>
            <a:xfrm>
              <a:off x="6209860" y="10016704"/>
              <a:ext cx="42700" cy="62509"/>
            </a:xfrm>
            <a:custGeom>
              <a:avLst/>
              <a:gdLst/>
              <a:ahLst/>
              <a:cxnLst/>
              <a:rect l="l" t="t" r="r" b="b"/>
              <a:pathLst>
                <a:path w="42700" h="62509" extrusionOk="0">
                  <a:moveTo>
                    <a:pt x="40803" y="0"/>
                  </a:moveTo>
                  <a:lnTo>
                    <a:pt x="42701" y="62510"/>
                  </a:lnTo>
                  <a:lnTo>
                    <a:pt x="0" y="62510"/>
                  </a:lnTo>
                  <a:lnTo>
                    <a:pt x="0" y="28414"/>
                  </a:lnTo>
                  <a:cubicBezTo>
                    <a:pt x="21825" y="20837"/>
                    <a:pt x="34161" y="10418"/>
                    <a:pt x="40803" y="0"/>
                  </a:cubicBezTo>
                  <a:close/>
                </a:path>
              </a:pathLst>
            </a:custGeom>
            <a:solidFill>
              <a:srgbClr val="73B6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19"/>
            <p:cNvSpPr/>
            <p:nvPr/>
          </p:nvSpPr>
          <p:spPr>
            <a:xfrm>
              <a:off x="6237378" y="9545039"/>
              <a:ext cx="107226" cy="534174"/>
            </a:xfrm>
            <a:custGeom>
              <a:avLst/>
              <a:gdLst/>
              <a:ahLst/>
              <a:cxnLst/>
              <a:rect l="l" t="t" r="r" b="b"/>
              <a:pathLst>
                <a:path w="107226" h="534174" extrusionOk="0">
                  <a:moveTo>
                    <a:pt x="12336" y="419574"/>
                  </a:moveTo>
                  <a:lnTo>
                    <a:pt x="12336" y="411997"/>
                  </a:lnTo>
                  <a:cubicBezTo>
                    <a:pt x="56934" y="359905"/>
                    <a:pt x="14234" y="332439"/>
                    <a:pt x="14234" y="332439"/>
                  </a:cubicBezTo>
                  <a:cubicBezTo>
                    <a:pt x="32263" y="290765"/>
                    <a:pt x="18978" y="275612"/>
                    <a:pt x="7591" y="269929"/>
                  </a:cubicBezTo>
                  <a:lnTo>
                    <a:pt x="0" y="41673"/>
                  </a:lnTo>
                  <a:lnTo>
                    <a:pt x="107226" y="0"/>
                  </a:lnTo>
                  <a:lnTo>
                    <a:pt x="72117" y="534175"/>
                  </a:lnTo>
                  <a:lnTo>
                    <a:pt x="16131" y="534175"/>
                  </a:lnTo>
                  <a:lnTo>
                    <a:pt x="14234" y="471665"/>
                  </a:lnTo>
                  <a:cubicBezTo>
                    <a:pt x="27518" y="449881"/>
                    <a:pt x="17080" y="428098"/>
                    <a:pt x="12336" y="419574"/>
                  </a:cubicBezTo>
                  <a:close/>
                </a:path>
              </a:pathLst>
            </a:custGeom>
            <a:solidFill>
              <a:srgbClr val="40A5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19"/>
            <p:cNvSpPr/>
            <p:nvPr/>
          </p:nvSpPr>
          <p:spPr>
            <a:xfrm>
              <a:off x="5947013" y="9646381"/>
              <a:ext cx="184087" cy="432833"/>
            </a:xfrm>
            <a:custGeom>
              <a:avLst/>
              <a:gdLst/>
              <a:ahLst/>
              <a:cxnLst/>
              <a:rect l="l" t="t" r="r" b="b"/>
              <a:pathLst>
                <a:path w="184087" h="432833" extrusionOk="0">
                  <a:moveTo>
                    <a:pt x="112920" y="326756"/>
                  </a:moveTo>
                  <a:cubicBezTo>
                    <a:pt x="130949" y="285083"/>
                    <a:pt x="108175" y="268982"/>
                    <a:pt x="96788" y="253828"/>
                  </a:cubicBezTo>
                  <a:cubicBezTo>
                    <a:pt x="92993" y="248145"/>
                    <a:pt x="90146" y="240568"/>
                    <a:pt x="97737" y="226361"/>
                  </a:cubicBezTo>
                  <a:cubicBezTo>
                    <a:pt x="103431" y="215943"/>
                    <a:pt x="95840" y="198895"/>
                    <a:pt x="83504" y="186582"/>
                  </a:cubicBezTo>
                  <a:lnTo>
                    <a:pt x="89197" y="124073"/>
                  </a:lnTo>
                  <a:lnTo>
                    <a:pt x="45548" y="132597"/>
                  </a:lnTo>
                  <a:cubicBezTo>
                    <a:pt x="38905" y="121231"/>
                    <a:pt x="29416" y="112707"/>
                    <a:pt x="13285" y="112707"/>
                  </a:cubicBezTo>
                  <a:cubicBezTo>
                    <a:pt x="10438" y="112707"/>
                    <a:pt x="7591" y="112707"/>
                    <a:pt x="4745" y="113654"/>
                  </a:cubicBezTo>
                  <a:lnTo>
                    <a:pt x="0" y="28414"/>
                  </a:lnTo>
                  <a:lnTo>
                    <a:pt x="142336" y="0"/>
                  </a:lnTo>
                  <a:lnTo>
                    <a:pt x="184088" y="432833"/>
                  </a:lnTo>
                  <a:lnTo>
                    <a:pt x="61679" y="432833"/>
                  </a:lnTo>
                  <a:lnTo>
                    <a:pt x="67372" y="373165"/>
                  </a:lnTo>
                  <a:cubicBezTo>
                    <a:pt x="86350" y="361799"/>
                    <a:pt x="105329" y="345698"/>
                    <a:pt x="112920" y="326756"/>
                  </a:cubicBezTo>
                  <a:close/>
                </a:path>
              </a:pathLst>
            </a:custGeom>
            <a:solidFill>
              <a:srgbClr val="1E9E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19"/>
            <p:cNvSpPr/>
            <p:nvPr/>
          </p:nvSpPr>
          <p:spPr>
            <a:xfrm>
              <a:off x="6090298" y="9627438"/>
              <a:ext cx="96788" cy="451775"/>
            </a:xfrm>
            <a:custGeom>
              <a:avLst/>
              <a:gdLst/>
              <a:ahLst/>
              <a:cxnLst/>
              <a:rect l="l" t="t" r="r" b="b"/>
              <a:pathLst>
                <a:path w="96788" h="451775" extrusionOk="0">
                  <a:moveTo>
                    <a:pt x="96788" y="0"/>
                  </a:moveTo>
                  <a:lnTo>
                    <a:pt x="82555" y="174270"/>
                  </a:lnTo>
                  <a:cubicBezTo>
                    <a:pt x="82555" y="177111"/>
                    <a:pt x="81606" y="179953"/>
                    <a:pt x="81606" y="183741"/>
                  </a:cubicBezTo>
                  <a:lnTo>
                    <a:pt x="81606" y="184688"/>
                  </a:lnTo>
                  <a:cubicBezTo>
                    <a:pt x="79708" y="184688"/>
                    <a:pt x="37956" y="188477"/>
                    <a:pt x="64526" y="250039"/>
                  </a:cubicBezTo>
                  <a:cubicBezTo>
                    <a:pt x="64526" y="250039"/>
                    <a:pt x="19927" y="277506"/>
                    <a:pt x="69270" y="332439"/>
                  </a:cubicBezTo>
                  <a:cubicBezTo>
                    <a:pt x="69270" y="332439"/>
                    <a:pt x="46496" y="361799"/>
                    <a:pt x="64526" y="389266"/>
                  </a:cubicBezTo>
                  <a:lnTo>
                    <a:pt x="59781" y="451776"/>
                  </a:lnTo>
                  <a:lnTo>
                    <a:pt x="42701" y="451776"/>
                  </a:lnTo>
                  <a:lnTo>
                    <a:pt x="0" y="18942"/>
                  </a:lnTo>
                  <a:lnTo>
                    <a:pt x="96788" y="0"/>
                  </a:lnTo>
                  <a:close/>
                </a:path>
              </a:pathLst>
            </a:custGeom>
            <a:solidFill>
              <a:srgbClr val="1C91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19"/>
            <p:cNvSpPr/>
            <p:nvPr/>
          </p:nvSpPr>
          <p:spPr>
            <a:xfrm>
              <a:off x="5816064" y="9792237"/>
              <a:ext cx="133795" cy="286976"/>
            </a:xfrm>
            <a:custGeom>
              <a:avLst/>
              <a:gdLst/>
              <a:ahLst/>
              <a:cxnLst/>
              <a:rect l="l" t="t" r="r" b="b"/>
              <a:pathLst>
                <a:path w="133795" h="286976" extrusionOk="0">
                  <a:moveTo>
                    <a:pt x="105328" y="0"/>
                  </a:moveTo>
                  <a:cubicBezTo>
                    <a:pt x="99635" y="14207"/>
                    <a:pt x="94891" y="28414"/>
                    <a:pt x="87299" y="32202"/>
                  </a:cubicBezTo>
                  <a:cubicBezTo>
                    <a:pt x="69270" y="40726"/>
                    <a:pt x="52190" y="66298"/>
                    <a:pt x="60730" y="80505"/>
                  </a:cubicBezTo>
                  <a:cubicBezTo>
                    <a:pt x="68321" y="94712"/>
                    <a:pt x="66423" y="102289"/>
                    <a:pt x="61679" y="107972"/>
                  </a:cubicBezTo>
                  <a:cubicBezTo>
                    <a:pt x="50292" y="123125"/>
                    <a:pt x="27518" y="139226"/>
                    <a:pt x="45547" y="180900"/>
                  </a:cubicBezTo>
                  <a:cubicBezTo>
                    <a:pt x="63577" y="222573"/>
                    <a:pt x="133796" y="250039"/>
                    <a:pt x="133796" y="250039"/>
                  </a:cubicBezTo>
                  <a:lnTo>
                    <a:pt x="133796" y="286977"/>
                  </a:lnTo>
                  <a:lnTo>
                    <a:pt x="34161" y="286977"/>
                  </a:lnTo>
                  <a:lnTo>
                    <a:pt x="0" y="19889"/>
                  </a:lnTo>
                  <a:lnTo>
                    <a:pt x="105328" y="0"/>
                  </a:lnTo>
                  <a:close/>
                </a:path>
              </a:pathLst>
            </a:custGeom>
            <a:solidFill>
              <a:srgbClr val="1E75B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19"/>
            <p:cNvSpPr/>
            <p:nvPr/>
          </p:nvSpPr>
          <p:spPr>
            <a:xfrm>
              <a:off x="5993509" y="9770453"/>
              <a:ext cx="43649" cy="63456"/>
            </a:xfrm>
            <a:custGeom>
              <a:avLst/>
              <a:gdLst/>
              <a:ahLst/>
              <a:cxnLst/>
              <a:rect l="l" t="t" r="r" b="b"/>
              <a:pathLst>
                <a:path w="43649" h="63456" extrusionOk="0">
                  <a:moveTo>
                    <a:pt x="37956" y="63457"/>
                  </a:moveTo>
                  <a:cubicBezTo>
                    <a:pt x="34161" y="59668"/>
                    <a:pt x="29416" y="55880"/>
                    <a:pt x="24671" y="53986"/>
                  </a:cubicBezTo>
                  <a:cubicBezTo>
                    <a:pt x="14234" y="49250"/>
                    <a:pt x="10438" y="25572"/>
                    <a:pt x="0" y="8524"/>
                  </a:cubicBezTo>
                  <a:lnTo>
                    <a:pt x="43650" y="0"/>
                  </a:lnTo>
                  <a:lnTo>
                    <a:pt x="37956" y="63457"/>
                  </a:lnTo>
                  <a:close/>
                </a:path>
              </a:pathLst>
            </a:custGeom>
            <a:solidFill>
              <a:srgbClr val="1A6E8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19"/>
            <p:cNvSpPr/>
            <p:nvPr/>
          </p:nvSpPr>
          <p:spPr>
            <a:xfrm>
              <a:off x="5971684" y="10020493"/>
              <a:ext cx="43649" cy="59668"/>
            </a:xfrm>
            <a:custGeom>
              <a:avLst/>
              <a:gdLst/>
              <a:ahLst/>
              <a:cxnLst/>
              <a:rect l="l" t="t" r="r" b="b"/>
              <a:pathLst>
                <a:path w="43649" h="59668" extrusionOk="0">
                  <a:moveTo>
                    <a:pt x="43650" y="0"/>
                  </a:moveTo>
                  <a:lnTo>
                    <a:pt x="37956" y="59669"/>
                  </a:lnTo>
                  <a:lnTo>
                    <a:pt x="0" y="59669"/>
                  </a:lnTo>
                  <a:lnTo>
                    <a:pt x="0" y="21784"/>
                  </a:lnTo>
                  <a:cubicBezTo>
                    <a:pt x="0" y="21784"/>
                    <a:pt x="20876" y="14207"/>
                    <a:pt x="43650" y="0"/>
                  </a:cubicBezTo>
                  <a:close/>
                </a:path>
              </a:pathLst>
            </a:custGeom>
            <a:solidFill>
              <a:srgbClr val="1A6E8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9" name="Google Shape;89;p19"/>
          <p:cNvSpPr/>
          <p:nvPr/>
        </p:nvSpPr>
        <p:spPr>
          <a:xfrm>
            <a:off x="-3327961" y="-261651"/>
            <a:ext cx="3340287" cy="7381301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txBody>
          <a:bodyPr spcFirstLastPara="1" wrap="square" lIns="49325" tIns="24650" rIns="49325" bIns="246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9"/>
              <a:buFont typeface="Arial"/>
              <a:buNone/>
            </a:pPr>
            <a:endParaRPr sz="529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ne Slide ">
  <p:cSld name="Phone Slide 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>
            <a:off x="607555" y="587575"/>
            <a:ext cx="5881764" cy="99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B64B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73B64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20"/>
          <p:cNvSpPr/>
          <p:nvPr/>
        </p:nvSpPr>
        <p:spPr>
          <a:xfrm rot="10800000" flipH="1">
            <a:off x="11332565" y="0"/>
            <a:ext cx="853286" cy="6858002"/>
          </a:xfrm>
          <a:prstGeom prst="rect">
            <a:avLst/>
          </a:prstGeom>
          <a:solidFill>
            <a:srgbClr val="1E7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20" descr="iPhone6_mockup_front_white.png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20581" y="354148"/>
            <a:ext cx="4094254" cy="6404164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0"/>
          <p:cNvSpPr>
            <a:spLocks noGrp="1"/>
          </p:cNvSpPr>
          <p:nvPr>
            <p:ph type="pic" idx="2"/>
          </p:nvPr>
        </p:nvSpPr>
        <p:spPr>
          <a:xfrm>
            <a:off x="7735037" y="1373925"/>
            <a:ext cx="2444127" cy="4336988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95" name="Google Shape;95;p20"/>
          <p:cNvSpPr txBox="1">
            <a:spLocks noGrp="1"/>
          </p:cNvSpPr>
          <p:nvPr>
            <p:ph type="body" idx="3"/>
          </p:nvPr>
        </p:nvSpPr>
        <p:spPr>
          <a:xfrm>
            <a:off x="607553" y="2016633"/>
            <a:ext cx="5881763" cy="4102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Google Shape;96;p20"/>
          <p:cNvSpPr/>
          <p:nvPr/>
        </p:nvSpPr>
        <p:spPr>
          <a:xfrm rot="-5400000">
            <a:off x="9716271" y="4364919"/>
            <a:ext cx="4074299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START ON SUSTAINABILITY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/Photo Slide 01 ">
  <p:cSld name="Quote/Photo Slide 01 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1"/>
          <p:cNvSpPr/>
          <p:nvPr/>
        </p:nvSpPr>
        <p:spPr>
          <a:xfrm rot="-5400000">
            <a:off x="2667000" y="-2667000"/>
            <a:ext cx="6858001" cy="12191999"/>
          </a:xfrm>
          <a:prstGeom prst="rect">
            <a:avLst/>
          </a:prstGeom>
          <a:solidFill>
            <a:srgbClr val="1E7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1"/>
          <p:cNvSpPr/>
          <p:nvPr/>
        </p:nvSpPr>
        <p:spPr>
          <a:xfrm rot="-5400000">
            <a:off x="2862666" y="-2030696"/>
            <a:ext cx="6141020" cy="1091939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1"/>
          <p:cNvSpPr>
            <a:spLocks noGrp="1"/>
          </p:cNvSpPr>
          <p:nvPr>
            <p:ph type="pic" idx="2"/>
          </p:nvPr>
        </p:nvSpPr>
        <p:spPr>
          <a:xfrm>
            <a:off x="799128" y="746272"/>
            <a:ext cx="10203652" cy="536545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01" name="Google Shape;101;p21"/>
          <p:cNvSpPr/>
          <p:nvPr/>
        </p:nvSpPr>
        <p:spPr>
          <a:xfrm rot="-5400000">
            <a:off x="9789093" y="4354638"/>
            <a:ext cx="4074299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START ON SUSTAINABILITY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2" name="Google Shape;102;p21"/>
          <p:cNvCxnSpPr/>
          <p:nvPr/>
        </p:nvCxnSpPr>
        <p:spPr>
          <a:xfrm>
            <a:off x="11635259" y="6499510"/>
            <a:ext cx="324798" cy="0"/>
          </a:xfrm>
          <a:prstGeom prst="straightConnector1">
            <a:avLst/>
          </a:prstGeom>
          <a:noFill/>
          <a:ln w="12700" cap="flat" cmpd="sng">
            <a:solidFill>
              <a:srgbClr val="73B64B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02 ">
  <p:cSld name="Text Slide 02 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2"/>
          <p:cNvSpPr/>
          <p:nvPr/>
        </p:nvSpPr>
        <p:spPr>
          <a:xfrm rot="-5400000">
            <a:off x="5088466" y="-5088468"/>
            <a:ext cx="2015069" cy="12191999"/>
          </a:xfrm>
          <a:prstGeom prst="rect">
            <a:avLst/>
          </a:prstGeom>
          <a:solidFill>
            <a:srgbClr val="1E7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22"/>
          <p:cNvSpPr txBox="1">
            <a:spLocks noGrp="1"/>
          </p:cNvSpPr>
          <p:nvPr>
            <p:ph type="body" idx="1"/>
          </p:nvPr>
        </p:nvSpPr>
        <p:spPr>
          <a:xfrm>
            <a:off x="904856" y="826894"/>
            <a:ext cx="10479218" cy="80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Google Shape;106;p22"/>
          <p:cNvSpPr txBox="1">
            <a:spLocks noGrp="1"/>
          </p:cNvSpPr>
          <p:nvPr>
            <p:ph type="body" idx="2"/>
          </p:nvPr>
        </p:nvSpPr>
        <p:spPr>
          <a:xfrm>
            <a:off x="904856" y="2457445"/>
            <a:ext cx="10479218" cy="3781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aptop Slide ">
  <p:cSld name="Laptop Slide 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3"/>
          <p:cNvSpPr txBox="1">
            <a:spLocks noGrp="1"/>
          </p:cNvSpPr>
          <p:nvPr>
            <p:ph type="body" idx="1"/>
          </p:nvPr>
        </p:nvSpPr>
        <p:spPr>
          <a:xfrm>
            <a:off x="6578872" y="593866"/>
            <a:ext cx="4990998" cy="99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B64B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73B64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23"/>
          <p:cNvSpPr/>
          <p:nvPr/>
        </p:nvSpPr>
        <p:spPr>
          <a:xfrm rot="10800000" flipH="1">
            <a:off x="0" y="0"/>
            <a:ext cx="601405" cy="6858002"/>
          </a:xfrm>
          <a:prstGeom prst="rect">
            <a:avLst/>
          </a:prstGeom>
          <a:solidFill>
            <a:srgbClr val="1E7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" name="Google Shape;110;p23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5867"/>
          <a:stretch/>
        </p:blipFill>
        <p:spPr>
          <a:xfrm flipH="1">
            <a:off x="608794" y="1890384"/>
            <a:ext cx="8439100" cy="5375657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3"/>
          <p:cNvSpPr>
            <a:spLocks noGrp="1"/>
          </p:cNvSpPr>
          <p:nvPr>
            <p:ph type="pic" idx="2"/>
          </p:nvPr>
        </p:nvSpPr>
        <p:spPr>
          <a:xfrm>
            <a:off x="635271" y="2095585"/>
            <a:ext cx="5130800" cy="3913188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12" name="Google Shape;112;p23"/>
          <p:cNvSpPr txBox="1">
            <a:spLocks noGrp="1"/>
          </p:cNvSpPr>
          <p:nvPr>
            <p:ph type="body" idx="3"/>
          </p:nvPr>
        </p:nvSpPr>
        <p:spPr>
          <a:xfrm>
            <a:off x="6578871" y="1890384"/>
            <a:ext cx="4990998" cy="4102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" name="Google Shape;113;p23"/>
          <p:cNvSpPr/>
          <p:nvPr/>
        </p:nvSpPr>
        <p:spPr>
          <a:xfrm rot="-5400000">
            <a:off x="-1736448" y="4314119"/>
            <a:ext cx="4074299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START ON SUSTAINABILITY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/>
          <p:nvPr/>
        </p:nvSpPr>
        <p:spPr>
          <a:xfrm rot="-5400000">
            <a:off x="9855625" y="4403466"/>
            <a:ext cx="4074299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START ON SUSTAINABILITY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" name="Google Shape;11;p15"/>
          <p:cNvCxnSpPr/>
          <p:nvPr/>
        </p:nvCxnSpPr>
        <p:spPr>
          <a:xfrm>
            <a:off x="11701791" y="6548338"/>
            <a:ext cx="324798" cy="0"/>
          </a:xfrm>
          <a:prstGeom prst="straightConnector1">
            <a:avLst/>
          </a:prstGeom>
          <a:noFill/>
          <a:ln w="12700" cap="flat" cmpd="sng">
            <a:solidFill>
              <a:srgbClr val="73B64B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1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180235"/>
            <a:ext cx="12192000" cy="34406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217;p1">
            <a:extLst>
              <a:ext uri="{FF2B5EF4-FFF2-40B4-BE49-F238E27FC236}">
                <a16:creationId xmlns:a16="http://schemas.microsoft.com/office/drawing/2014/main" id="{6248886C-CB5C-5372-A6EA-5B5E102164E4}"/>
              </a:ext>
            </a:extLst>
          </p:cNvPr>
          <p:cNvSpPr txBox="1"/>
          <p:nvPr/>
        </p:nvSpPr>
        <p:spPr>
          <a:xfrm>
            <a:off x="226433" y="523776"/>
            <a:ext cx="6476785" cy="1702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2700" marR="5080" lvl="0" indent="0" algn="l" rtl="0">
              <a:lnSpc>
                <a:spcPct val="10913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en-US" sz="4800" b="1" i="0" u="none" strike="noStrike" cap="none" dirty="0">
                <a:latin typeface="Calibri"/>
                <a:ea typeface="Calibri"/>
                <a:cs typeface="Calibri"/>
                <a:sym typeface="Calibri"/>
              </a:rPr>
              <a:t>Start on Sustainability</a:t>
            </a:r>
            <a:endParaRPr sz="14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12700" marR="5080" lvl="0" indent="0" algn="l" rtl="0">
              <a:lnSpc>
                <a:spcPct val="10913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en-US" sz="4800" b="1" i="0" u="none" strike="noStrike" cap="none" dirty="0">
                <a:latin typeface="Calibri"/>
                <a:ea typeface="Calibri"/>
                <a:cs typeface="Calibri"/>
                <a:sym typeface="Calibri"/>
              </a:rPr>
              <a:t>Starter Kit</a:t>
            </a:r>
            <a:endParaRPr sz="14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217;p1">
            <a:extLst>
              <a:ext uri="{FF2B5EF4-FFF2-40B4-BE49-F238E27FC236}">
                <a16:creationId xmlns:a16="http://schemas.microsoft.com/office/drawing/2014/main" id="{E0B9512A-8882-AF9D-FB6D-4E8246AE30AD}"/>
              </a:ext>
            </a:extLst>
          </p:cNvPr>
          <p:cNvSpPr txBox="1"/>
          <p:nvPr/>
        </p:nvSpPr>
        <p:spPr>
          <a:xfrm>
            <a:off x="226433" y="4365929"/>
            <a:ext cx="12192000" cy="897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2700" marR="5080" lvl="0" indent="0" algn="l" rtl="0">
              <a:lnSpc>
                <a:spcPct val="10913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pl-PL" sz="4800" b="1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PODSUMOWANIE</a:t>
            </a:r>
            <a:endParaRPr lang="en-GB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 descr="A grey and black sign with a person in a circle&#10;&#10;AI-generated content may be incorrect.">
            <a:extLst>
              <a:ext uri="{FF2B5EF4-FFF2-40B4-BE49-F238E27FC236}">
                <a16:creationId xmlns:a16="http://schemas.microsoft.com/office/drawing/2014/main" id="{EDDE549E-36CF-94F4-2BA9-6533477D313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1872" y="5852765"/>
            <a:ext cx="1064955" cy="3726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0025D2-BB19-12D4-B4C4-A29E64767D35}"/>
              </a:ext>
            </a:extLst>
          </p:cNvPr>
          <p:cNvSpPr txBox="1"/>
          <p:nvPr/>
        </p:nvSpPr>
        <p:spPr>
          <a:xfrm>
            <a:off x="1870543" y="5758455"/>
            <a:ext cx="192132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10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Start on Sustainability Erasmus+ VET Project © 2024 is licensed under CC BY 4.0</a:t>
            </a:r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6" name="Google Shape;214;p1">
            <a:extLst>
              <a:ext uri="{FF2B5EF4-FFF2-40B4-BE49-F238E27FC236}">
                <a16:creationId xmlns:a16="http://schemas.microsoft.com/office/drawing/2014/main" id="{7CB7F0F5-F0FA-6487-5676-CCD4274C2FEA}"/>
              </a:ext>
            </a:extLst>
          </p:cNvPr>
          <p:cNvSpPr txBox="1"/>
          <p:nvPr/>
        </p:nvSpPr>
        <p:spPr>
          <a:xfrm>
            <a:off x="4844404" y="5641745"/>
            <a:ext cx="4702718" cy="900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 fontAlgn="base"/>
            <a:r>
              <a:rPr lang="pl-PL" sz="1050" dirty="0"/>
              <a:t>Sfinansowane ze środków UE. Wyrażone poglądy i opinie są jedynie opiniami autora lub autorów i niekoniecznie odzwierciedlają poglądy i opinie Unii Europejskiej lub Europejskiej Agencji Wykonawczej ds. Edukacji i Kultury (EACEA). Unia Europejska ani EACEA nie ponoszą za nie odpowiedzialności.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B29AF4E3-9321-BB69-BA76-633533C456B2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34300" y="1373188"/>
            <a:ext cx="2444750" cy="433705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pic>
      <p:sp>
        <p:nvSpPr>
          <p:cNvPr id="218" name="Google Shape;218;p7"/>
          <p:cNvSpPr txBox="1">
            <a:spLocks noGrp="1"/>
          </p:cNvSpPr>
          <p:nvPr>
            <p:ph type="body" idx="3"/>
          </p:nvPr>
        </p:nvSpPr>
        <p:spPr>
          <a:xfrm>
            <a:off x="169875" y="196325"/>
            <a:ext cx="7290900" cy="64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</a:pPr>
            <a:endParaRPr dirty="0">
              <a:solidFill>
                <a:srgbClr val="222222"/>
              </a:solidFill>
            </a:endParaRPr>
          </a:p>
          <a:p>
            <a:pPr marL="22860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l-PL" sz="2200" dirty="0">
                <a:solidFill>
                  <a:srgbClr val="222222"/>
                </a:solidFill>
              </a:rPr>
              <a:t>Zestaw Startowy SOS kładzie nacisk na rolę instytucji świadczących usługi na rzecz rozwoju społeczności, co pozytywnie wpływa na środowisko. Podkreśla, jak zrównoważone społeczności łączą zasoby ekonomiczne i naturalne, zaspokajając różnorodne potrzeby mieszkańców.  </a:t>
            </a:r>
          </a:p>
          <a:p>
            <a:pPr marL="22860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l-PL" sz="2200" dirty="0">
                <a:solidFill>
                  <a:srgbClr val="222222"/>
                </a:solidFill>
              </a:rPr>
              <a:t>Szczególną uwagę poświęca zapewnieniu większej liczby opcji transportu, promowaniu równych szans mieszkaniowych oraz uwzględnianiu unikalnych potrzeb społeczno-ekonomicznych w dzielnicach i społecznościach. Omawia także podejścia zapewniające zrównoważone i zrównoważone środowisko.</a:t>
            </a:r>
            <a:r>
              <a:rPr lang="en-US" sz="2200" dirty="0">
                <a:solidFill>
                  <a:srgbClr val="222222"/>
                </a:solidFill>
              </a:rPr>
              <a:t> </a:t>
            </a:r>
            <a:endParaRPr sz="2200" dirty="0"/>
          </a:p>
          <a:p>
            <a:pPr marL="457200" marR="0" lvl="0" indent="-228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</a:pPr>
            <a:endParaRPr dirty="0">
              <a:solidFill>
                <a:srgbClr val="222222"/>
              </a:solidFill>
            </a:endParaRP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83FDE71B-23AC-A54E-7CD8-CA54475FD805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8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9128" y="746272"/>
            <a:ext cx="10203652" cy="536545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pic>
      <p:sp>
        <p:nvSpPr>
          <p:cNvPr id="225" name="Google Shape;225;p8"/>
          <p:cNvSpPr/>
          <p:nvPr/>
        </p:nvSpPr>
        <p:spPr>
          <a:xfrm>
            <a:off x="799128" y="2218267"/>
            <a:ext cx="10203652" cy="2733893"/>
          </a:xfrm>
          <a:prstGeom prst="rect">
            <a:avLst/>
          </a:prstGeom>
          <a:solidFill>
            <a:srgbClr val="73B64B">
              <a:alpha val="6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6" name="Google Shape;226;p8"/>
          <p:cNvGrpSpPr/>
          <p:nvPr/>
        </p:nvGrpSpPr>
        <p:grpSpPr>
          <a:xfrm>
            <a:off x="5352087" y="1358729"/>
            <a:ext cx="1487826" cy="1083162"/>
            <a:chOff x="3400450" y="986392"/>
            <a:chExt cx="1487826" cy="1083162"/>
          </a:xfrm>
        </p:grpSpPr>
        <p:sp>
          <p:nvSpPr>
            <p:cNvPr id="227" name="Google Shape;227;p8"/>
            <p:cNvSpPr/>
            <p:nvPr/>
          </p:nvSpPr>
          <p:spPr>
            <a:xfrm>
              <a:off x="3400450" y="986392"/>
              <a:ext cx="1367826" cy="997498"/>
            </a:xfrm>
            <a:custGeom>
              <a:avLst/>
              <a:gdLst/>
              <a:ahLst/>
              <a:cxnLst/>
              <a:rect l="l" t="t" r="r" b="b"/>
              <a:pathLst>
                <a:path w="921110" h="671727" extrusionOk="0">
                  <a:moveTo>
                    <a:pt x="719999" y="669034"/>
                  </a:moveTo>
                  <a:cubicBezTo>
                    <a:pt x="715509" y="669034"/>
                    <a:pt x="710122" y="669034"/>
                    <a:pt x="705633" y="668136"/>
                  </a:cubicBezTo>
                  <a:cubicBezTo>
                    <a:pt x="641888" y="664544"/>
                    <a:pt x="582632" y="634908"/>
                    <a:pt x="546719" y="590007"/>
                  </a:cubicBezTo>
                  <a:cubicBezTo>
                    <a:pt x="468608" y="490325"/>
                    <a:pt x="518886" y="318801"/>
                    <a:pt x="544025" y="250551"/>
                  </a:cubicBezTo>
                  <a:cubicBezTo>
                    <a:pt x="585325" y="147277"/>
                    <a:pt x="665231" y="61964"/>
                    <a:pt x="774766" y="3592"/>
                  </a:cubicBezTo>
                  <a:lnTo>
                    <a:pt x="781948" y="0"/>
                  </a:lnTo>
                  <a:lnTo>
                    <a:pt x="856468" y="133807"/>
                  </a:lnTo>
                  <a:lnTo>
                    <a:pt x="848387" y="137399"/>
                  </a:lnTo>
                  <a:cubicBezTo>
                    <a:pt x="783744" y="162544"/>
                    <a:pt x="737955" y="211037"/>
                    <a:pt x="711918" y="281982"/>
                  </a:cubicBezTo>
                  <a:lnTo>
                    <a:pt x="715509" y="281982"/>
                  </a:lnTo>
                  <a:cubicBezTo>
                    <a:pt x="780153" y="281982"/>
                    <a:pt x="829533" y="299943"/>
                    <a:pt x="864548" y="336762"/>
                  </a:cubicBezTo>
                  <a:cubicBezTo>
                    <a:pt x="902257" y="371785"/>
                    <a:pt x="920213" y="416687"/>
                    <a:pt x="921111" y="474161"/>
                  </a:cubicBezTo>
                  <a:cubicBezTo>
                    <a:pt x="921111" y="528043"/>
                    <a:pt x="903154" y="574740"/>
                    <a:pt x="866344" y="611559"/>
                  </a:cubicBezTo>
                  <a:cubicBezTo>
                    <a:pt x="827737" y="648379"/>
                    <a:pt x="775664" y="669034"/>
                    <a:pt x="719999" y="669034"/>
                  </a:cubicBezTo>
                  <a:close/>
                  <a:moveTo>
                    <a:pt x="215422" y="671728"/>
                  </a:moveTo>
                  <a:cubicBezTo>
                    <a:pt x="210933" y="671728"/>
                    <a:pt x="205546" y="671728"/>
                    <a:pt x="201057" y="670830"/>
                  </a:cubicBezTo>
                  <a:cubicBezTo>
                    <a:pt x="136413" y="667238"/>
                    <a:pt x="77157" y="637603"/>
                    <a:pt x="41244" y="592701"/>
                  </a:cubicBezTo>
                  <a:cubicBezTo>
                    <a:pt x="9820" y="551391"/>
                    <a:pt x="-3647" y="495713"/>
                    <a:pt x="842" y="425667"/>
                  </a:cubicBezTo>
                  <a:cubicBezTo>
                    <a:pt x="4433" y="372683"/>
                    <a:pt x="18798" y="310719"/>
                    <a:pt x="41244" y="253245"/>
                  </a:cubicBezTo>
                  <a:cubicBezTo>
                    <a:pt x="79850" y="150869"/>
                    <a:pt x="158859" y="65556"/>
                    <a:pt x="270189" y="6286"/>
                  </a:cubicBezTo>
                  <a:lnTo>
                    <a:pt x="277372" y="2694"/>
                  </a:lnTo>
                  <a:lnTo>
                    <a:pt x="351891" y="136501"/>
                  </a:lnTo>
                  <a:lnTo>
                    <a:pt x="343810" y="140093"/>
                  </a:lnTo>
                  <a:cubicBezTo>
                    <a:pt x="279167" y="165238"/>
                    <a:pt x="233378" y="213731"/>
                    <a:pt x="207341" y="284676"/>
                  </a:cubicBezTo>
                  <a:lnTo>
                    <a:pt x="210933" y="284676"/>
                  </a:lnTo>
                  <a:cubicBezTo>
                    <a:pt x="275576" y="284676"/>
                    <a:pt x="324956" y="302637"/>
                    <a:pt x="362665" y="339456"/>
                  </a:cubicBezTo>
                  <a:cubicBezTo>
                    <a:pt x="397680" y="374479"/>
                    <a:pt x="416534" y="421177"/>
                    <a:pt x="416534" y="476855"/>
                  </a:cubicBezTo>
                  <a:cubicBezTo>
                    <a:pt x="416534" y="529839"/>
                    <a:pt x="399476" y="576536"/>
                    <a:pt x="364460" y="614254"/>
                  </a:cubicBezTo>
                  <a:cubicBezTo>
                    <a:pt x="324956" y="651073"/>
                    <a:pt x="271985" y="671728"/>
                    <a:pt x="215422" y="671728"/>
                  </a:cubicBezTo>
                  <a:close/>
                </a:path>
              </a:pathLst>
            </a:custGeom>
            <a:solidFill>
              <a:srgbClr val="1E75B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8"/>
            <p:cNvSpPr/>
            <p:nvPr/>
          </p:nvSpPr>
          <p:spPr>
            <a:xfrm>
              <a:off x="3400450" y="986392"/>
              <a:ext cx="1487826" cy="1083162"/>
            </a:xfrm>
            <a:custGeom>
              <a:avLst/>
              <a:gdLst/>
              <a:ahLst/>
              <a:cxnLst/>
              <a:rect l="l" t="t" r="r" b="b"/>
              <a:pathLst>
                <a:path w="920214" h="669931" extrusionOk="0">
                  <a:moveTo>
                    <a:pt x="557494" y="581027"/>
                  </a:moveTo>
                  <a:cubicBezTo>
                    <a:pt x="590713" y="623234"/>
                    <a:pt x="645481" y="651073"/>
                    <a:pt x="704737" y="654665"/>
                  </a:cubicBezTo>
                  <a:cubicBezTo>
                    <a:pt x="762198" y="658257"/>
                    <a:pt x="816067" y="639399"/>
                    <a:pt x="851980" y="602579"/>
                  </a:cubicBezTo>
                  <a:cubicBezTo>
                    <a:pt x="886097" y="567556"/>
                    <a:pt x="903156" y="526247"/>
                    <a:pt x="903156" y="475957"/>
                  </a:cubicBezTo>
                  <a:cubicBezTo>
                    <a:pt x="903156" y="422973"/>
                    <a:pt x="886097" y="381664"/>
                    <a:pt x="851980" y="350232"/>
                  </a:cubicBezTo>
                  <a:lnTo>
                    <a:pt x="851980" y="350232"/>
                  </a:lnTo>
                  <a:cubicBezTo>
                    <a:pt x="820556" y="316107"/>
                    <a:pt x="773869" y="299045"/>
                    <a:pt x="713715" y="299045"/>
                  </a:cubicBezTo>
                  <a:lnTo>
                    <a:pt x="688576" y="299045"/>
                  </a:lnTo>
                  <a:lnTo>
                    <a:pt x="692168" y="288268"/>
                  </a:lnTo>
                  <a:cubicBezTo>
                    <a:pt x="719102" y="210139"/>
                    <a:pt x="766687" y="156257"/>
                    <a:pt x="834024" y="128419"/>
                  </a:cubicBezTo>
                  <a:lnTo>
                    <a:pt x="776563" y="23349"/>
                  </a:lnTo>
                  <a:cubicBezTo>
                    <a:pt x="673313" y="79027"/>
                    <a:pt x="597896" y="159850"/>
                    <a:pt x="558392" y="257735"/>
                  </a:cubicBezTo>
                  <a:cubicBezTo>
                    <a:pt x="534151" y="322393"/>
                    <a:pt x="484770" y="485835"/>
                    <a:pt x="557494" y="581027"/>
                  </a:cubicBezTo>
                  <a:close/>
                  <a:moveTo>
                    <a:pt x="718205" y="669932"/>
                  </a:moveTo>
                  <a:cubicBezTo>
                    <a:pt x="713715" y="669932"/>
                    <a:pt x="708328" y="669932"/>
                    <a:pt x="703839" y="669034"/>
                  </a:cubicBezTo>
                  <a:cubicBezTo>
                    <a:pt x="640094" y="665442"/>
                    <a:pt x="580837" y="635807"/>
                    <a:pt x="544924" y="590007"/>
                  </a:cubicBezTo>
                  <a:cubicBezTo>
                    <a:pt x="466814" y="489427"/>
                    <a:pt x="517990" y="318801"/>
                    <a:pt x="544027" y="250551"/>
                  </a:cubicBezTo>
                  <a:cubicBezTo>
                    <a:pt x="586224" y="147277"/>
                    <a:pt x="666131" y="62862"/>
                    <a:pt x="776563" y="4490"/>
                  </a:cubicBezTo>
                  <a:lnTo>
                    <a:pt x="783746" y="898"/>
                  </a:lnTo>
                  <a:lnTo>
                    <a:pt x="857367" y="134705"/>
                  </a:lnTo>
                  <a:lnTo>
                    <a:pt x="849287" y="138297"/>
                  </a:lnTo>
                  <a:cubicBezTo>
                    <a:pt x="784643" y="162544"/>
                    <a:pt x="737956" y="211037"/>
                    <a:pt x="711920" y="281982"/>
                  </a:cubicBezTo>
                  <a:lnTo>
                    <a:pt x="715511" y="281982"/>
                  </a:lnTo>
                  <a:cubicBezTo>
                    <a:pt x="780154" y="281982"/>
                    <a:pt x="829535" y="300841"/>
                    <a:pt x="864550" y="337660"/>
                  </a:cubicBezTo>
                  <a:cubicBezTo>
                    <a:pt x="902258" y="372683"/>
                    <a:pt x="920215" y="417585"/>
                    <a:pt x="920215" y="475059"/>
                  </a:cubicBezTo>
                  <a:cubicBezTo>
                    <a:pt x="920215" y="528941"/>
                    <a:pt x="901360" y="575638"/>
                    <a:pt x="864550" y="612458"/>
                  </a:cubicBezTo>
                  <a:cubicBezTo>
                    <a:pt x="826841" y="649277"/>
                    <a:pt x="774767" y="669932"/>
                    <a:pt x="718205" y="669932"/>
                  </a:cubicBezTo>
                  <a:close/>
                  <a:moveTo>
                    <a:pt x="52019" y="581027"/>
                  </a:moveTo>
                  <a:cubicBezTo>
                    <a:pt x="85239" y="623234"/>
                    <a:pt x="140904" y="651073"/>
                    <a:pt x="200160" y="654665"/>
                  </a:cubicBezTo>
                  <a:cubicBezTo>
                    <a:pt x="258519" y="658257"/>
                    <a:pt x="312388" y="639399"/>
                    <a:pt x="349199" y="602579"/>
                  </a:cubicBezTo>
                  <a:cubicBezTo>
                    <a:pt x="381521" y="567556"/>
                    <a:pt x="397681" y="525349"/>
                    <a:pt x="397681" y="475957"/>
                  </a:cubicBezTo>
                  <a:cubicBezTo>
                    <a:pt x="397681" y="424769"/>
                    <a:pt x="381521" y="381664"/>
                    <a:pt x="349199" y="349334"/>
                  </a:cubicBezTo>
                  <a:cubicBezTo>
                    <a:pt x="315082" y="314311"/>
                    <a:pt x="269293" y="298147"/>
                    <a:pt x="208241" y="298147"/>
                  </a:cubicBezTo>
                  <a:lnTo>
                    <a:pt x="183102" y="298147"/>
                  </a:lnTo>
                  <a:lnTo>
                    <a:pt x="186693" y="287370"/>
                  </a:lnTo>
                  <a:cubicBezTo>
                    <a:pt x="213628" y="209242"/>
                    <a:pt x="261212" y="155360"/>
                    <a:pt x="328549" y="127521"/>
                  </a:cubicBezTo>
                  <a:lnTo>
                    <a:pt x="271088" y="22451"/>
                  </a:lnTo>
                  <a:cubicBezTo>
                    <a:pt x="166941" y="79027"/>
                    <a:pt x="92421" y="159850"/>
                    <a:pt x="54713" y="256837"/>
                  </a:cubicBezTo>
                  <a:cubicBezTo>
                    <a:pt x="14311" y="360111"/>
                    <a:pt x="-9033" y="499306"/>
                    <a:pt x="52019" y="581027"/>
                  </a:cubicBezTo>
                  <a:close/>
                  <a:moveTo>
                    <a:pt x="214525" y="669932"/>
                  </a:moveTo>
                  <a:cubicBezTo>
                    <a:pt x="210036" y="669932"/>
                    <a:pt x="204649" y="669932"/>
                    <a:pt x="200160" y="669034"/>
                  </a:cubicBezTo>
                  <a:cubicBezTo>
                    <a:pt x="135517" y="665442"/>
                    <a:pt x="76261" y="635807"/>
                    <a:pt x="40348" y="590007"/>
                  </a:cubicBezTo>
                  <a:cubicBezTo>
                    <a:pt x="9822" y="548697"/>
                    <a:pt x="-3646" y="492122"/>
                    <a:pt x="843" y="422075"/>
                  </a:cubicBezTo>
                  <a:cubicBezTo>
                    <a:pt x="4435" y="369091"/>
                    <a:pt x="18800" y="307127"/>
                    <a:pt x="42143" y="249653"/>
                  </a:cubicBezTo>
                  <a:cubicBezTo>
                    <a:pt x="81648" y="147277"/>
                    <a:pt x="160656" y="61964"/>
                    <a:pt x="271986" y="3592"/>
                  </a:cubicBezTo>
                  <a:lnTo>
                    <a:pt x="279169" y="0"/>
                  </a:lnTo>
                  <a:lnTo>
                    <a:pt x="352790" y="133807"/>
                  </a:lnTo>
                  <a:lnTo>
                    <a:pt x="344710" y="137399"/>
                  </a:lnTo>
                  <a:cubicBezTo>
                    <a:pt x="280066" y="161646"/>
                    <a:pt x="233380" y="210139"/>
                    <a:pt x="207343" y="281084"/>
                  </a:cubicBezTo>
                  <a:lnTo>
                    <a:pt x="210934" y="281084"/>
                  </a:lnTo>
                  <a:cubicBezTo>
                    <a:pt x="275577" y="281084"/>
                    <a:pt x="324958" y="299045"/>
                    <a:pt x="362666" y="336762"/>
                  </a:cubicBezTo>
                  <a:cubicBezTo>
                    <a:pt x="397681" y="371785"/>
                    <a:pt x="416536" y="418483"/>
                    <a:pt x="416536" y="474161"/>
                  </a:cubicBezTo>
                  <a:cubicBezTo>
                    <a:pt x="416536" y="527145"/>
                    <a:pt x="398579" y="572944"/>
                    <a:pt x="363564" y="611560"/>
                  </a:cubicBezTo>
                  <a:cubicBezTo>
                    <a:pt x="324060" y="649277"/>
                    <a:pt x="271088" y="669932"/>
                    <a:pt x="214525" y="669932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9" name="Google Shape;229;p8"/>
          <p:cNvSpPr txBox="1"/>
          <p:nvPr/>
        </p:nvSpPr>
        <p:spPr>
          <a:xfrm>
            <a:off x="4320265" y="4301609"/>
            <a:ext cx="3161377" cy="505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en-US" sz="2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David Attenborough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8"/>
          <p:cNvSpPr txBox="1"/>
          <p:nvPr/>
        </p:nvSpPr>
        <p:spPr>
          <a:xfrm>
            <a:off x="799128" y="2665515"/>
            <a:ext cx="10203652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There is a path to sustainability.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It is a path that could lead to a better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future for all life on Earth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9"/>
          <p:cNvSpPr txBox="1">
            <a:spLocks noGrp="1"/>
          </p:cNvSpPr>
          <p:nvPr>
            <p:ph type="body" idx="2"/>
          </p:nvPr>
        </p:nvSpPr>
        <p:spPr>
          <a:xfrm>
            <a:off x="280350" y="1295761"/>
            <a:ext cx="11631300" cy="46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pl-PL" sz="3200" b="1" i="0" u="none" strike="noStrik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ZESTAW STARTOWY SOS</a:t>
            </a:r>
            <a:endParaRPr lang="en-US" sz="3200" b="1" i="0" u="none" strike="noStrik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Char char="●"/>
            </a:pPr>
            <a:r>
              <a:rPr lang="pl-PL" dirty="0">
                <a:solidFill>
                  <a:srgbClr val="222222"/>
                </a:solidFill>
              </a:rPr>
              <a:t>Skupia się na ciągłym mierzeniu długoterminowych skutków usług i produktów.  </a:t>
            </a:r>
          </a:p>
          <a:p>
            <a:pPr marL="457200" lvl="0" indent="-3810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Char char="●"/>
            </a:pPr>
            <a:r>
              <a:rPr lang="pl-PL" dirty="0">
                <a:solidFill>
                  <a:srgbClr val="222222"/>
                </a:solidFill>
              </a:rPr>
              <a:t>Ma na celu znalezienie sposobów na pożyczanie, redukcję, ponowne wykorzystanie lub zwrot zasobów, aby unikać nadmiernej konsumpcji i marnotrawstwa.  </a:t>
            </a:r>
          </a:p>
          <a:p>
            <a:pPr marL="457200" lvl="0" indent="-3810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Char char="●"/>
            </a:pPr>
            <a:r>
              <a:rPr lang="pl-PL" dirty="0">
                <a:solidFill>
                  <a:srgbClr val="222222"/>
                </a:solidFill>
              </a:rPr>
              <a:t>Dostarcza wskazówek, jak oceniać zgodność z przepisami, sugerując firmom rozważenie źródeł energii oraz sposobów tworzenia produktów lub usług.  </a:t>
            </a:r>
          </a:p>
          <a:p>
            <a:pPr marL="457200" lvl="0" indent="-3810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Char char="●"/>
            </a:pPr>
            <a:r>
              <a:rPr lang="pl-PL" dirty="0">
                <a:solidFill>
                  <a:srgbClr val="222222"/>
                </a:solidFill>
              </a:rPr>
              <a:t>Proponuje ocenę obszarów wymagających poprawy oraz sugeruje rozwiązania, takie jak zmiana sposobu korzystania z energii lub inwestowanie w odnawialne źródła energii.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f18748686a_1_0"/>
          <p:cNvSpPr txBox="1">
            <a:spLocks noGrp="1"/>
          </p:cNvSpPr>
          <p:nvPr>
            <p:ph type="body" idx="2"/>
          </p:nvPr>
        </p:nvSpPr>
        <p:spPr>
          <a:xfrm>
            <a:off x="353299" y="1160643"/>
            <a:ext cx="11631300" cy="46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pl-PL" sz="3200" b="1" i="0" u="none" strike="noStrik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ZESTAW STARTOWY SOS</a:t>
            </a:r>
            <a:endParaRPr lang="en-US" sz="3200" b="1" i="0" u="none" strike="noStrik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Char char="●"/>
            </a:pPr>
            <a:r>
              <a:rPr lang="pl-PL" dirty="0">
                <a:solidFill>
                  <a:srgbClr val="222222"/>
                </a:solidFill>
              </a:rPr>
              <a:t>Porusza tematy związane z koniecznością redukcji śladu węglowego jako kluczowego elementu budowania zrównoważonej przyszłości, zachęcając pracowników, klientów i partnerów do poszukiwania sposobów na zmniejszenie emisji.  </a:t>
            </a:r>
          </a:p>
          <a:p>
            <a:pPr marL="457200" lvl="0" indent="-3810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Char char="●"/>
            </a:pPr>
            <a:r>
              <a:rPr lang="pl-PL" dirty="0">
                <a:solidFill>
                  <a:srgbClr val="222222"/>
                </a:solidFill>
              </a:rPr>
              <a:t>Skupia się na przejrzystości łańcucha dostaw, obejmującej ujawnianie informacji o pochodzeniu surowców, ochronie środowiska, jakości produktów, standardach bezpieczeństwa i praktykach pracy.  </a:t>
            </a:r>
          </a:p>
          <a:p>
            <a:pPr marL="457200" lvl="0" indent="-3810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Char char="●"/>
            </a:pPr>
            <a:r>
              <a:rPr lang="pl-PL" dirty="0">
                <a:solidFill>
                  <a:srgbClr val="222222"/>
                </a:solidFill>
              </a:rPr>
              <a:t>Podkreśla korzyści i wyzwania związane z przejrzystością łańcucha dostaw, takie jak zwiększone zaufanie klientów oraz wzmocniona lojalność wobec marki.</a:t>
            </a:r>
            <a:endParaRPr dirty="0">
              <a:solidFill>
                <a:srgbClr val="222222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40;g2f18748686a_1_0">
            <a:extLst>
              <a:ext uri="{FF2B5EF4-FFF2-40B4-BE49-F238E27FC236}">
                <a16:creationId xmlns:a16="http://schemas.microsoft.com/office/drawing/2014/main" id="{C174AB59-4AF4-4DAC-4962-18B112A78E22}"/>
              </a:ext>
            </a:extLst>
          </p:cNvPr>
          <p:cNvSpPr txBox="1">
            <a:spLocks/>
          </p:cNvSpPr>
          <p:nvPr/>
        </p:nvSpPr>
        <p:spPr>
          <a:xfrm>
            <a:off x="169222" y="1221603"/>
            <a:ext cx="11631300" cy="46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>
              <a:lnSpc>
                <a:spcPct val="150000"/>
              </a:lnSpc>
            </a:pPr>
            <a:r>
              <a:rPr lang="pl-PL" sz="3200" b="1" dirty="0">
                <a:solidFill>
                  <a:schemeClr val="lt1"/>
                </a:solidFill>
              </a:rPr>
              <a:t>ZESTAW STARTOWY SOS</a:t>
            </a:r>
          </a:p>
          <a:p>
            <a:pPr indent="-381000" algn="just">
              <a:lnSpc>
                <a:spcPct val="150000"/>
              </a:lnSpc>
              <a:buClr>
                <a:srgbClr val="222222"/>
              </a:buClr>
              <a:buFont typeface="Arial"/>
              <a:buChar char="●"/>
            </a:pPr>
            <a:r>
              <a:rPr lang="pl-PL" dirty="0">
                <a:solidFill>
                  <a:srgbClr val="222222"/>
                </a:solidFill>
              </a:rPr>
              <a:t>Podkreśla znaczenie zrozumienia każdego etapu łańcucha dostaw, utrzymywania celów odpowiedzialności korporacyjnej, zrównoważonych procesów produkcyjnych, praw człowieka oraz praktyk priorytetowo traktujących ochronę środowiska.  </a:t>
            </a:r>
          </a:p>
          <a:p>
            <a:pPr indent="-381000" algn="just">
              <a:lnSpc>
                <a:spcPct val="150000"/>
              </a:lnSpc>
              <a:buClr>
                <a:srgbClr val="222222"/>
              </a:buClr>
              <a:buFont typeface="Arial"/>
              <a:buChar char="●"/>
            </a:pPr>
            <a:r>
              <a:rPr lang="pl-PL" dirty="0">
                <a:solidFill>
                  <a:srgbClr val="222222"/>
                </a:solidFill>
              </a:rPr>
              <a:t>Porusza sposób, w jaki zrównoważone zakupy integrują specyfikacje, wymagania i kryteria zgodne z ochroną środowiska zarówno na poziomie jednostki, jak i społeczeństwa jako całości.  </a:t>
            </a:r>
          </a:p>
          <a:p>
            <a:pPr indent="-381000" algn="just">
              <a:lnSpc>
                <a:spcPct val="150000"/>
              </a:lnSpc>
              <a:buClr>
                <a:srgbClr val="222222"/>
              </a:buClr>
              <a:buFont typeface="Arial"/>
              <a:buChar char="●"/>
            </a:pPr>
            <a:r>
              <a:rPr lang="pl-PL" dirty="0">
                <a:solidFill>
                  <a:srgbClr val="222222"/>
                </a:solidFill>
              </a:rPr>
              <a:t>Zajmuje się również praktykami </a:t>
            </a:r>
            <a:r>
              <a:rPr lang="pl-PL" dirty="0" err="1">
                <a:solidFill>
                  <a:srgbClr val="222222"/>
                </a:solidFill>
              </a:rPr>
              <a:t>benchmarkingu</a:t>
            </a:r>
            <a:r>
              <a:rPr lang="pl-PL" dirty="0">
                <a:solidFill>
                  <a:srgbClr val="222222"/>
                </a:solidFill>
              </a:rPr>
              <a:t>, porównując wydajność z normami branżowymi i najlepszymi praktykami.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40;g2f18748686a_1_0">
            <a:extLst>
              <a:ext uri="{FF2B5EF4-FFF2-40B4-BE49-F238E27FC236}">
                <a16:creationId xmlns:a16="http://schemas.microsoft.com/office/drawing/2014/main" id="{A1FE2596-5090-0B8E-C914-EC9818124774}"/>
              </a:ext>
            </a:extLst>
          </p:cNvPr>
          <p:cNvSpPr txBox="1">
            <a:spLocks/>
          </p:cNvSpPr>
          <p:nvPr/>
        </p:nvSpPr>
        <p:spPr>
          <a:xfrm>
            <a:off x="169222" y="1221603"/>
            <a:ext cx="11631300" cy="46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>
              <a:lnSpc>
                <a:spcPct val="150000"/>
              </a:lnSpc>
            </a:pPr>
            <a:r>
              <a:rPr lang="pl-PL" sz="3200" b="1" dirty="0">
                <a:solidFill>
                  <a:schemeClr val="lt1"/>
                </a:solidFill>
              </a:rPr>
              <a:t>ZESTAW STARTOWY SOS</a:t>
            </a:r>
          </a:p>
          <a:p>
            <a:pPr indent="-381000" algn="just">
              <a:lnSpc>
                <a:spcPct val="150000"/>
              </a:lnSpc>
              <a:buClr>
                <a:srgbClr val="222222"/>
              </a:buClr>
              <a:buFont typeface="Arial"/>
              <a:buChar char="●"/>
            </a:pPr>
            <a:r>
              <a:rPr lang="pl-PL" dirty="0">
                <a:solidFill>
                  <a:srgbClr val="222222"/>
                </a:solidFill>
              </a:rPr>
              <a:t>Podkreśla znaczenie biznesu online, technologii </a:t>
            </a:r>
            <a:r>
              <a:rPr lang="pl-PL" dirty="0" err="1">
                <a:solidFill>
                  <a:srgbClr val="222222"/>
                </a:solidFill>
              </a:rPr>
              <a:t>bezpapierowych</a:t>
            </a:r>
            <a:r>
              <a:rPr lang="pl-PL" dirty="0">
                <a:solidFill>
                  <a:srgbClr val="222222"/>
                </a:solidFill>
              </a:rPr>
              <a:t> oraz efektywności wykorzystania zasobów. Zajmuje się również wyzwaniami i </a:t>
            </a:r>
            <a:r>
              <a:rPr lang="pl-PL" dirty="0" err="1">
                <a:solidFill>
                  <a:srgbClr val="222222"/>
                </a:solidFill>
              </a:rPr>
              <a:t>ryzykami</a:t>
            </a:r>
            <a:r>
              <a:rPr lang="pl-PL" dirty="0">
                <a:solidFill>
                  <a:srgbClr val="222222"/>
                </a:solidFill>
              </a:rPr>
              <a:t> związanymi z procesami </a:t>
            </a:r>
            <a:r>
              <a:rPr lang="pl-PL" dirty="0" err="1">
                <a:solidFill>
                  <a:srgbClr val="222222"/>
                </a:solidFill>
              </a:rPr>
              <a:t>benchmarkingu</a:t>
            </a:r>
            <a:r>
              <a:rPr lang="pl-PL" dirty="0">
                <a:solidFill>
                  <a:srgbClr val="222222"/>
                </a:solidFill>
              </a:rPr>
              <a:t>, które wymagają odpowiedniego zarządzania. Skupia się na powszechnych pułapkach i najlepszych praktykach oraz sposobach ich zastosowania w własnych procesach.  </a:t>
            </a:r>
          </a:p>
          <a:p>
            <a:pPr indent="-381000" algn="just">
              <a:lnSpc>
                <a:spcPct val="150000"/>
              </a:lnSpc>
              <a:buClr>
                <a:srgbClr val="222222"/>
              </a:buClr>
              <a:buFont typeface="Arial"/>
              <a:buChar char="●"/>
            </a:pPr>
            <a:r>
              <a:rPr lang="pl-PL" dirty="0">
                <a:solidFill>
                  <a:srgbClr val="222222"/>
                </a:solidFill>
              </a:rPr>
              <a:t>Podkreśla wagę redukcji wpływu na środowisko oraz maksymalizacji wykorzystania zasobów.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2f084fc7a15_0_1"/>
          <p:cNvSpPr txBox="1">
            <a:spLocks noGrp="1"/>
          </p:cNvSpPr>
          <p:nvPr>
            <p:ph type="body" idx="3"/>
          </p:nvPr>
        </p:nvSpPr>
        <p:spPr>
          <a:xfrm>
            <a:off x="6565629" y="206872"/>
            <a:ext cx="4991100" cy="41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l-PL" dirty="0">
                <a:solidFill>
                  <a:srgbClr val="222222"/>
                </a:solidFill>
              </a:rPr>
              <a:t>Zestaw Startowy koncentruje się również na tym, jak firmy mogą zmieniać zasoby, redukować zużycie energii, inwestować w energię słoneczną lub odnawialną oraz kompensować emisje związane z podróżami służbowymi poprzez projekty redukujące emisję dwutlenku węgla. Dzięki temu, firmy przyczyniają się do bardziej zrównoważonej przyszłości dla swoich działalności.</a:t>
            </a:r>
            <a:endParaRPr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3F3859B2-DFC6-641C-0E28-C085475A8269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0"/>
          <p:cNvSpPr txBox="1">
            <a:spLocks noGrp="1"/>
          </p:cNvSpPr>
          <p:nvPr>
            <p:ph type="body" idx="1"/>
          </p:nvPr>
        </p:nvSpPr>
        <p:spPr>
          <a:xfrm>
            <a:off x="4349918" y="576372"/>
            <a:ext cx="6835823" cy="5166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</a:pPr>
            <a:r>
              <a:rPr lang="pl-PL" sz="2200" b="0" i="0" u="none" strike="noStrike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Zestaw Startowy omawia narzędzia elektroniczne, systemy i urządzenia, które generują, przechowują lub przetwarzają dane, oferując potencjał do osiągania celów energetycznych. Badane są rozwiązania oparte na technologii ekologicznej (</a:t>
            </a:r>
            <a:r>
              <a:rPr lang="pl-PL" sz="2200" b="0" i="0" u="none" strike="noStrike" dirty="0" err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green-tech</a:t>
            </a:r>
            <a:r>
              <a:rPr lang="pl-PL" sz="2200" b="0" i="0" u="none" strike="noStrike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) w zakresie redukcji śladu węglowego, ich zalety oraz najlepsze praktyki wdrażania. Zestaw porusza również temat inteligentnego zarządzania odpadami oraz sposobów radzenia sobie z wyzwaniami środowiskowymi, łagodzenia skutków zmian klimatycznych i zapewniania dobrostanu naszej planety.</a:t>
            </a:r>
            <a:endParaRPr sz="2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1"/>
          <p:cNvSpPr txBox="1">
            <a:spLocks noGrp="1"/>
          </p:cNvSpPr>
          <p:nvPr>
            <p:ph type="body" idx="2"/>
          </p:nvPr>
        </p:nvSpPr>
        <p:spPr>
          <a:xfrm>
            <a:off x="473381" y="393060"/>
            <a:ext cx="10533888" cy="50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pl-PL" b="0" i="0" u="none" strike="noStrike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	Zestaw Startowy SOS bada wyzwania, przed którymi stoją zrównoważone firmy, w tym zmiany klimatyczne, przeszkody w stosowaniu zielonych praktyk oraz problemy z finansowaniem. Podkreśla poważne trudności, z jakimi borykają się małe i średnie przedsiębiorstwa (MŚP) w porównaniu do większych firm, takie jak problemy finansowe, brak przestrzegania wytycznych dotyczących zrównoważonego rozwoju, niejasne plany biznesowe oraz zmiany ekonomiczne i społeczne. Kluczowym celem jest pokonanie tych trudności.  </a:t>
            </a:r>
          </a:p>
          <a:p>
            <a:pPr marL="457200" lvl="0" indent="-228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lang="pl-PL" b="0" i="0" u="none" strike="noStrike" dirty="0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28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pl-PL" dirty="0">
                <a:solidFill>
                  <a:srgbClr val="222222"/>
                </a:solidFill>
              </a:rPr>
              <a:t>	</a:t>
            </a:r>
            <a:r>
              <a:rPr lang="pl-PL" b="0" i="0" u="none" strike="noStrike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Wszystkie jednostki w Zestawie Startowym SOS są poparte studiami przypadków, co nadaje im większą wagę. Zestaw ten jest propozycją, jak możemy rozwijać innowacje i postęp w zakresie zrównoważonego rozwoju.</a:t>
            </a:r>
            <a:endParaRPr sz="2400" i="0" u="none" strike="noStrike" dirty="0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4"/>
          <p:cNvSpPr txBox="1">
            <a:spLocks noGrp="1"/>
          </p:cNvSpPr>
          <p:nvPr>
            <p:ph type="body" idx="1"/>
          </p:nvPr>
        </p:nvSpPr>
        <p:spPr>
          <a:xfrm>
            <a:off x="7799501" y="5533317"/>
            <a:ext cx="3890325" cy="466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/>
              <a:t>www.</a:t>
            </a:r>
            <a:r>
              <a:rPr lang="en-US" b="1"/>
              <a:t>website</a:t>
            </a:r>
            <a:r>
              <a:rPr lang="en-US"/>
              <a:t>.eu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/>
          </a:p>
        </p:txBody>
      </p:sp>
      <p:sp>
        <p:nvSpPr>
          <p:cNvPr id="280" name="Google Shape;280;p14"/>
          <p:cNvSpPr txBox="1">
            <a:spLocks noGrp="1"/>
          </p:cNvSpPr>
          <p:nvPr>
            <p:ph type="body" idx="2"/>
          </p:nvPr>
        </p:nvSpPr>
        <p:spPr>
          <a:xfrm>
            <a:off x="1283799" y="3277107"/>
            <a:ext cx="5881764" cy="796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pl-PL" dirty="0"/>
              <a:t>Czy są pytania?</a:t>
            </a:r>
            <a:endParaRPr dirty="0"/>
          </a:p>
        </p:txBody>
      </p:sp>
      <p:sp>
        <p:nvSpPr>
          <p:cNvPr id="281" name="Google Shape;281;p14"/>
          <p:cNvSpPr txBox="1">
            <a:spLocks noGrp="1"/>
          </p:cNvSpPr>
          <p:nvPr>
            <p:ph type="body" idx="3"/>
          </p:nvPr>
        </p:nvSpPr>
        <p:spPr>
          <a:xfrm>
            <a:off x="1221181" y="2678292"/>
            <a:ext cx="5881764" cy="634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pl-PL" dirty="0"/>
              <a:t>Dziękujemy</a:t>
            </a:r>
            <a:endParaRPr dirty="0"/>
          </a:p>
        </p:txBody>
      </p:sp>
      <p:grpSp>
        <p:nvGrpSpPr>
          <p:cNvPr id="282" name="Google Shape;282;p14"/>
          <p:cNvGrpSpPr/>
          <p:nvPr/>
        </p:nvGrpSpPr>
        <p:grpSpPr>
          <a:xfrm>
            <a:off x="8380634" y="2920943"/>
            <a:ext cx="3193903" cy="538831"/>
            <a:chOff x="5349868" y="8302092"/>
            <a:chExt cx="1664680" cy="280842"/>
          </a:xfrm>
        </p:grpSpPr>
        <p:grpSp>
          <p:nvGrpSpPr>
            <p:cNvPr id="283" name="Google Shape;283;p14"/>
            <p:cNvGrpSpPr/>
            <p:nvPr/>
          </p:nvGrpSpPr>
          <p:grpSpPr>
            <a:xfrm>
              <a:off x="6388006" y="8302092"/>
              <a:ext cx="280634" cy="280634"/>
              <a:chOff x="1950027" y="2499889"/>
              <a:chExt cx="850463" cy="850463"/>
            </a:xfrm>
          </p:grpSpPr>
          <p:sp>
            <p:nvSpPr>
              <p:cNvPr id="284" name="Google Shape;284;p14"/>
              <p:cNvSpPr/>
              <p:nvPr/>
            </p:nvSpPr>
            <p:spPr>
              <a:xfrm>
                <a:off x="1950027" y="2499889"/>
                <a:ext cx="850463" cy="850463"/>
              </a:xfrm>
              <a:custGeom>
                <a:avLst/>
                <a:gdLst/>
                <a:ahLst/>
                <a:cxnLst/>
                <a:rect l="l" t="t" r="r" b="b"/>
                <a:pathLst>
                  <a:path w="850463" h="850463" extrusionOk="0">
                    <a:moveTo>
                      <a:pt x="850464" y="425232"/>
                    </a:moveTo>
                    <a:cubicBezTo>
                      <a:pt x="850464" y="660081"/>
                      <a:pt x="660081" y="850464"/>
                      <a:pt x="425232" y="850464"/>
                    </a:cubicBezTo>
                    <a:cubicBezTo>
                      <a:pt x="190383" y="850464"/>
                      <a:pt x="0" y="660081"/>
                      <a:pt x="0" y="425232"/>
                    </a:cubicBezTo>
                    <a:cubicBezTo>
                      <a:pt x="0" y="190383"/>
                      <a:pt x="190383" y="0"/>
                      <a:pt x="425232" y="0"/>
                    </a:cubicBezTo>
                    <a:cubicBezTo>
                      <a:pt x="660081" y="0"/>
                      <a:pt x="850464" y="190383"/>
                      <a:pt x="850464" y="425232"/>
                    </a:cubicBezTo>
                    <a:close/>
                  </a:path>
                </a:pathLst>
              </a:custGeom>
              <a:solidFill>
                <a:srgbClr val="73B64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85" name="Google Shape;285;p14"/>
              <p:cNvGrpSpPr/>
              <p:nvPr/>
            </p:nvGrpSpPr>
            <p:grpSpPr>
              <a:xfrm>
                <a:off x="2107521" y="2657382"/>
                <a:ext cx="535476" cy="535477"/>
                <a:chOff x="2107521" y="2657382"/>
                <a:chExt cx="535476" cy="535477"/>
              </a:xfrm>
            </p:grpSpPr>
            <p:sp>
              <p:nvSpPr>
                <p:cNvPr id="286" name="Google Shape;286;p14"/>
                <p:cNvSpPr/>
                <p:nvPr/>
              </p:nvSpPr>
              <p:spPr>
                <a:xfrm>
                  <a:off x="2107521" y="2657382"/>
                  <a:ext cx="535476" cy="5354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5476" h="535477" extrusionOk="0">
                      <a:moveTo>
                        <a:pt x="267739" y="48508"/>
                      </a:moveTo>
                      <a:cubicBezTo>
                        <a:pt x="338925" y="48508"/>
                        <a:pt x="347745" y="48508"/>
                        <a:pt x="376094" y="49768"/>
                      </a:cubicBezTo>
                      <a:cubicBezTo>
                        <a:pt x="401923" y="51028"/>
                        <a:pt x="416412" y="55438"/>
                        <a:pt x="425862" y="59217"/>
                      </a:cubicBezTo>
                      <a:cubicBezTo>
                        <a:pt x="438461" y="64257"/>
                        <a:pt x="447281" y="69927"/>
                        <a:pt x="456730" y="79377"/>
                      </a:cubicBezTo>
                      <a:cubicBezTo>
                        <a:pt x="466180" y="88826"/>
                        <a:pt x="471849" y="97646"/>
                        <a:pt x="476890" y="110245"/>
                      </a:cubicBezTo>
                      <a:cubicBezTo>
                        <a:pt x="480669" y="119695"/>
                        <a:pt x="485079" y="133554"/>
                        <a:pt x="486339" y="160013"/>
                      </a:cubicBezTo>
                      <a:cubicBezTo>
                        <a:pt x="487599" y="188362"/>
                        <a:pt x="487599" y="196552"/>
                        <a:pt x="487599" y="268368"/>
                      </a:cubicBezTo>
                      <a:cubicBezTo>
                        <a:pt x="487599" y="340185"/>
                        <a:pt x="487599" y="348375"/>
                        <a:pt x="486339" y="376724"/>
                      </a:cubicBezTo>
                      <a:cubicBezTo>
                        <a:pt x="485079" y="402553"/>
                        <a:pt x="480669" y="417042"/>
                        <a:pt x="476890" y="426492"/>
                      </a:cubicBezTo>
                      <a:cubicBezTo>
                        <a:pt x="471849" y="439091"/>
                        <a:pt x="466180" y="447911"/>
                        <a:pt x="456730" y="457360"/>
                      </a:cubicBezTo>
                      <a:cubicBezTo>
                        <a:pt x="447281" y="466810"/>
                        <a:pt x="438461" y="472480"/>
                        <a:pt x="425862" y="477519"/>
                      </a:cubicBezTo>
                      <a:cubicBezTo>
                        <a:pt x="416412" y="481299"/>
                        <a:pt x="402552" y="485709"/>
                        <a:pt x="376094" y="486969"/>
                      </a:cubicBezTo>
                      <a:cubicBezTo>
                        <a:pt x="347745" y="488229"/>
                        <a:pt x="339555" y="488229"/>
                        <a:pt x="267739" y="488229"/>
                      </a:cubicBezTo>
                      <a:cubicBezTo>
                        <a:pt x="195921" y="488229"/>
                        <a:pt x="187732" y="488229"/>
                        <a:pt x="159383" y="486969"/>
                      </a:cubicBezTo>
                      <a:cubicBezTo>
                        <a:pt x="133554" y="485709"/>
                        <a:pt x="119065" y="481299"/>
                        <a:pt x="109615" y="477519"/>
                      </a:cubicBezTo>
                      <a:cubicBezTo>
                        <a:pt x="97016" y="472480"/>
                        <a:pt x="88196" y="466810"/>
                        <a:pt x="78747" y="457360"/>
                      </a:cubicBezTo>
                      <a:cubicBezTo>
                        <a:pt x="69297" y="447911"/>
                        <a:pt x="63627" y="439091"/>
                        <a:pt x="58587" y="426492"/>
                      </a:cubicBezTo>
                      <a:cubicBezTo>
                        <a:pt x="54808" y="417042"/>
                        <a:pt x="50398" y="403183"/>
                        <a:pt x="49138" y="376724"/>
                      </a:cubicBezTo>
                      <a:cubicBezTo>
                        <a:pt x="47878" y="348375"/>
                        <a:pt x="47878" y="340185"/>
                        <a:pt x="47878" y="268368"/>
                      </a:cubicBezTo>
                      <a:cubicBezTo>
                        <a:pt x="47878" y="196552"/>
                        <a:pt x="47878" y="188362"/>
                        <a:pt x="49138" y="160013"/>
                      </a:cubicBezTo>
                      <a:cubicBezTo>
                        <a:pt x="50398" y="134184"/>
                        <a:pt x="54808" y="119695"/>
                        <a:pt x="58587" y="110245"/>
                      </a:cubicBezTo>
                      <a:cubicBezTo>
                        <a:pt x="63627" y="97646"/>
                        <a:pt x="69297" y="88826"/>
                        <a:pt x="78747" y="79377"/>
                      </a:cubicBezTo>
                      <a:cubicBezTo>
                        <a:pt x="88196" y="69927"/>
                        <a:pt x="97016" y="64257"/>
                        <a:pt x="109615" y="59217"/>
                      </a:cubicBezTo>
                      <a:cubicBezTo>
                        <a:pt x="119065" y="55438"/>
                        <a:pt x="132924" y="51028"/>
                        <a:pt x="159383" y="49768"/>
                      </a:cubicBezTo>
                      <a:cubicBezTo>
                        <a:pt x="187732" y="48508"/>
                        <a:pt x="195921" y="48508"/>
                        <a:pt x="267739" y="48508"/>
                      </a:cubicBezTo>
                      <a:moveTo>
                        <a:pt x="267739" y="0"/>
                      </a:moveTo>
                      <a:cubicBezTo>
                        <a:pt x="195292" y="0"/>
                        <a:pt x="185842" y="0"/>
                        <a:pt x="157493" y="1890"/>
                      </a:cubicBezTo>
                      <a:cubicBezTo>
                        <a:pt x="129144" y="3150"/>
                        <a:pt x="109615" y="7560"/>
                        <a:pt x="92606" y="14489"/>
                      </a:cubicBezTo>
                      <a:cubicBezTo>
                        <a:pt x="74967" y="21419"/>
                        <a:pt x="59847" y="30239"/>
                        <a:pt x="45358" y="45358"/>
                      </a:cubicBezTo>
                      <a:cubicBezTo>
                        <a:pt x="30239" y="60477"/>
                        <a:pt x="21419" y="74967"/>
                        <a:pt x="14489" y="92606"/>
                      </a:cubicBezTo>
                      <a:cubicBezTo>
                        <a:pt x="7560" y="109615"/>
                        <a:pt x="3150" y="129144"/>
                        <a:pt x="1890" y="157493"/>
                      </a:cubicBezTo>
                      <a:cubicBezTo>
                        <a:pt x="630" y="185842"/>
                        <a:pt x="0" y="195292"/>
                        <a:pt x="0" y="267739"/>
                      </a:cubicBezTo>
                      <a:cubicBezTo>
                        <a:pt x="0" y="340185"/>
                        <a:pt x="0" y="349635"/>
                        <a:pt x="1890" y="377984"/>
                      </a:cubicBezTo>
                      <a:cubicBezTo>
                        <a:pt x="3150" y="406333"/>
                        <a:pt x="7560" y="425862"/>
                        <a:pt x="14489" y="442871"/>
                      </a:cubicBezTo>
                      <a:cubicBezTo>
                        <a:pt x="21419" y="460510"/>
                        <a:pt x="30239" y="475630"/>
                        <a:pt x="45358" y="490119"/>
                      </a:cubicBezTo>
                      <a:cubicBezTo>
                        <a:pt x="60477" y="505238"/>
                        <a:pt x="74967" y="514058"/>
                        <a:pt x="92606" y="520988"/>
                      </a:cubicBezTo>
                      <a:cubicBezTo>
                        <a:pt x="109615" y="527917"/>
                        <a:pt x="129144" y="532327"/>
                        <a:pt x="157493" y="533587"/>
                      </a:cubicBezTo>
                      <a:cubicBezTo>
                        <a:pt x="185842" y="534847"/>
                        <a:pt x="195292" y="535477"/>
                        <a:pt x="267739" y="535477"/>
                      </a:cubicBezTo>
                      <a:cubicBezTo>
                        <a:pt x="340185" y="535477"/>
                        <a:pt x="349635" y="535477"/>
                        <a:pt x="377984" y="533587"/>
                      </a:cubicBezTo>
                      <a:cubicBezTo>
                        <a:pt x="406333" y="532327"/>
                        <a:pt x="425862" y="527917"/>
                        <a:pt x="442871" y="520988"/>
                      </a:cubicBezTo>
                      <a:cubicBezTo>
                        <a:pt x="460510" y="514058"/>
                        <a:pt x="475630" y="505238"/>
                        <a:pt x="490119" y="490119"/>
                      </a:cubicBezTo>
                      <a:cubicBezTo>
                        <a:pt x="505238" y="475000"/>
                        <a:pt x="514058" y="460510"/>
                        <a:pt x="520988" y="442871"/>
                      </a:cubicBezTo>
                      <a:cubicBezTo>
                        <a:pt x="527917" y="425862"/>
                        <a:pt x="532327" y="406333"/>
                        <a:pt x="533587" y="377984"/>
                      </a:cubicBezTo>
                      <a:cubicBezTo>
                        <a:pt x="534847" y="349635"/>
                        <a:pt x="535477" y="340185"/>
                        <a:pt x="535477" y="267739"/>
                      </a:cubicBezTo>
                      <a:cubicBezTo>
                        <a:pt x="535477" y="195292"/>
                        <a:pt x="535477" y="185842"/>
                        <a:pt x="533587" y="157493"/>
                      </a:cubicBezTo>
                      <a:cubicBezTo>
                        <a:pt x="532327" y="129144"/>
                        <a:pt x="527917" y="109615"/>
                        <a:pt x="520988" y="92606"/>
                      </a:cubicBezTo>
                      <a:cubicBezTo>
                        <a:pt x="514058" y="74967"/>
                        <a:pt x="505238" y="59847"/>
                        <a:pt x="490119" y="45358"/>
                      </a:cubicBezTo>
                      <a:cubicBezTo>
                        <a:pt x="474999" y="30239"/>
                        <a:pt x="460510" y="21419"/>
                        <a:pt x="442871" y="14489"/>
                      </a:cubicBezTo>
                      <a:cubicBezTo>
                        <a:pt x="425862" y="7560"/>
                        <a:pt x="406333" y="3150"/>
                        <a:pt x="377984" y="1890"/>
                      </a:cubicBezTo>
                      <a:cubicBezTo>
                        <a:pt x="349635" y="630"/>
                        <a:pt x="340185" y="0"/>
                        <a:pt x="267739" y="0"/>
                      </a:cubicBezTo>
                      <a:lnTo>
                        <a:pt x="26773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7" name="Google Shape;287;p14"/>
                <p:cNvSpPr/>
                <p:nvPr/>
              </p:nvSpPr>
              <p:spPr>
                <a:xfrm>
                  <a:off x="2237925" y="2787786"/>
                  <a:ext cx="274668" cy="274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668" h="274668" extrusionOk="0">
                      <a:moveTo>
                        <a:pt x="137334" y="0"/>
                      </a:moveTo>
                      <a:cubicBezTo>
                        <a:pt x="61107" y="0"/>
                        <a:pt x="0" y="61737"/>
                        <a:pt x="0" y="137334"/>
                      </a:cubicBezTo>
                      <a:cubicBezTo>
                        <a:pt x="0" y="212931"/>
                        <a:pt x="61737" y="274668"/>
                        <a:pt x="137334" y="274668"/>
                      </a:cubicBezTo>
                      <a:cubicBezTo>
                        <a:pt x="212931" y="274668"/>
                        <a:pt x="274668" y="212931"/>
                        <a:pt x="274668" y="137334"/>
                      </a:cubicBezTo>
                      <a:cubicBezTo>
                        <a:pt x="274668" y="61737"/>
                        <a:pt x="212931" y="0"/>
                        <a:pt x="137334" y="0"/>
                      </a:cubicBezTo>
                      <a:close/>
                      <a:moveTo>
                        <a:pt x="137334" y="226790"/>
                      </a:moveTo>
                      <a:cubicBezTo>
                        <a:pt x="88196" y="226790"/>
                        <a:pt x="47878" y="187102"/>
                        <a:pt x="47878" y="137334"/>
                      </a:cubicBezTo>
                      <a:cubicBezTo>
                        <a:pt x="47878" y="87566"/>
                        <a:pt x="87566" y="47878"/>
                        <a:pt x="137334" y="47878"/>
                      </a:cubicBezTo>
                      <a:cubicBezTo>
                        <a:pt x="186472" y="47878"/>
                        <a:pt x="226790" y="87566"/>
                        <a:pt x="226790" y="137334"/>
                      </a:cubicBezTo>
                      <a:cubicBezTo>
                        <a:pt x="226790" y="187102"/>
                        <a:pt x="186472" y="226790"/>
                        <a:pt x="137334" y="22679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8" name="Google Shape;288;p14"/>
                <p:cNvSpPr/>
                <p:nvPr/>
              </p:nvSpPr>
              <p:spPr>
                <a:xfrm>
                  <a:off x="2486134" y="2749988"/>
                  <a:ext cx="64257" cy="642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257" h="64257" extrusionOk="0">
                      <a:moveTo>
                        <a:pt x="64257" y="32129"/>
                      </a:moveTo>
                      <a:cubicBezTo>
                        <a:pt x="64257" y="49873"/>
                        <a:pt x="49873" y="64257"/>
                        <a:pt x="32129" y="64257"/>
                      </a:cubicBezTo>
                      <a:cubicBezTo>
                        <a:pt x="14385" y="64257"/>
                        <a:pt x="0" y="49873"/>
                        <a:pt x="0" y="32129"/>
                      </a:cubicBezTo>
                      <a:cubicBezTo>
                        <a:pt x="0" y="14384"/>
                        <a:pt x="14385" y="0"/>
                        <a:pt x="32129" y="0"/>
                      </a:cubicBezTo>
                      <a:cubicBezTo>
                        <a:pt x="49873" y="0"/>
                        <a:pt x="64257" y="14384"/>
                        <a:pt x="64257" y="3212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289" name="Google Shape;289;p14"/>
            <p:cNvGrpSpPr/>
            <p:nvPr/>
          </p:nvGrpSpPr>
          <p:grpSpPr>
            <a:xfrm>
              <a:off x="5695775" y="8302092"/>
              <a:ext cx="280634" cy="280634"/>
              <a:chOff x="-147782" y="2499889"/>
              <a:chExt cx="850463" cy="850463"/>
            </a:xfrm>
          </p:grpSpPr>
          <p:sp>
            <p:nvSpPr>
              <p:cNvPr id="290" name="Google Shape;290;p14"/>
              <p:cNvSpPr/>
              <p:nvPr/>
            </p:nvSpPr>
            <p:spPr>
              <a:xfrm>
                <a:off x="-147782" y="2499889"/>
                <a:ext cx="850463" cy="850463"/>
              </a:xfrm>
              <a:custGeom>
                <a:avLst/>
                <a:gdLst/>
                <a:ahLst/>
                <a:cxnLst/>
                <a:rect l="l" t="t" r="r" b="b"/>
                <a:pathLst>
                  <a:path w="850463" h="850463" extrusionOk="0">
                    <a:moveTo>
                      <a:pt x="850464" y="425232"/>
                    </a:moveTo>
                    <a:cubicBezTo>
                      <a:pt x="850464" y="660081"/>
                      <a:pt x="660081" y="850464"/>
                      <a:pt x="425232" y="850464"/>
                    </a:cubicBezTo>
                    <a:cubicBezTo>
                      <a:pt x="190383" y="850464"/>
                      <a:pt x="0" y="660081"/>
                      <a:pt x="0" y="425232"/>
                    </a:cubicBezTo>
                    <a:cubicBezTo>
                      <a:pt x="0" y="190383"/>
                      <a:pt x="190383" y="0"/>
                      <a:pt x="425232" y="0"/>
                    </a:cubicBezTo>
                    <a:cubicBezTo>
                      <a:pt x="660081" y="0"/>
                      <a:pt x="850464" y="190383"/>
                      <a:pt x="850464" y="425232"/>
                    </a:cubicBezTo>
                    <a:close/>
                  </a:path>
                </a:pathLst>
              </a:custGeom>
              <a:solidFill>
                <a:srgbClr val="73B64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1" name="Google Shape;291;p14"/>
              <p:cNvSpPr/>
              <p:nvPr/>
            </p:nvSpPr>
            <p:spPr>
              <a:xfrm>
                <a:off x="18530" y="2722899"/>
                <a:ext cx="549966" cy="447280"/>
              </a:xfrm>
              <a:custGeom>
                <a:avLst/>
                <a:gdLst/>
                <a:ahLst/>
                <a:cxnLst/>
                <a:rect l="l" t="t" r="r" b="b"/>
                <a:pathLst>
                  <a:path w="549966" h="447280" extrusionOk="0">
                    <a:moveTo>
                      <a:pt x="173243" y="447281"/>
                    </a:moveTo>
                    <a:cubicBezTo>
                      <a:pt x="381134" y="447281"/>
                      <a:pt x="494529" y="275298"/>
                      <a:pt x="494529" y="125995"/>
                    </a:cubicBezTo>
                    <a:cubicBezTo>
                      <a:pt x="494529" y="120955"/>
                      <a:pt x="494529" y="116545"/>
                      <a:pt x="493899" y="111505"/>
                    </a:cubicBezTo>
                    <a:cubicBezTo>
                      <a:pt x="515948" y="95756"/>
                      <a:pt x="534847" y="75597"/>
                      <a:pt x="549966" y="52918"/>
                    </a:cubicBezTo>
                    <a:cubicBezTo>
                      <a:pt x="529807" y="61737"/>
                      <a:pt x="507758" y="68037"/>
                      <a:pt x="485079" y="70557"/>
                    </a:cubicBezTo>
                    <a:cubicBezTo>
                      <a:pt x="508388" y="56698"/>
                      <a:pt x="526027" y="34649"/>
                      <a:pt x="534847" y="8190"/>
                    </a:cubicBezTo>
                    <a:cubicBezTo>
                      <a:pt x="512798" y="21419"/>
                      <a:pt x="488859" y="30239"/>
                      <a:pt x="463030" y="35908"/>
                    </a:cubicBezTo>
                    <a:cubicBezTo>
                      <a:pt x="442241" y="13859"/>
                      <a:pt x="413262" y="0"/>
                      <a:pt x="380504" y="0"/>
                    </a:cubicBezTo>
                    <a:cubicBezTo>
                      <a:pt x="318136" y="0"/>
                      <a:pt x="267739" y="50398"/>
                      <a:pt x="267739" y="112765"/>
                    </a:cubicBezTo>
                    <a:cubicBezTo>
                      <a:pt x="267739" y="121585"/>
                      <a:pt x="268998" y="130404"/>
                      <a:pt x="270888" y="138594"/>
                    </a:cubicBezTo>
                    <a:cubicBezTo>
                      <a:pt x="177022" y="134184"/>
                      <a:pt x="93866" y="88826"/>
                      <a:pt x="38428" y="20789"/>
                    </a:cubicBezTo>
                    <a:cubicBezTo>
                      <a:pt x="28979" y="37168"/>
                      <a:pt x="23309" y="56698"/>
                      <a:pt x="23309" y="77487"/>
                    </a:cubicBezTo>
                    <a:cubicBezTo>
                      <a:pt x="23309" y="116545"/>
                      <a:pt x="43468" y="151194"/>
                      <a:pt x="73707" y="171353"/>
                    </a:cubicBezTo>
                    <a:cubicBezTo>
                      <a:pt x="55438" y="170723"/>
                      <a:pt x="37798" y="165683"/>
                      <a:pt x="22679" y="157493"/>
                    </a:cubicBezTo>
                    <a:cubicBezTo>
                      <a:pt x="22679" y="158123"/>
                      <a:pt x="22679" y="158123"/>
                      <a:pt x="22679" y="158753"/>
                    </a:cubicBezTo>
                    <a:cubicBezTo>
                      <a:pt x="22679" y="213561"/>
                      <a:pt x="61737" y="258919"/>
                      <a:pt x="113395" y="269628"/>
                    </a:cubicBezTo>
                    <a:cubicBezTo>
                      <a:pt x="103946" y="272148"/>
                      <a:pt x="93866" y="273408"/>
                      <a:pt x="83786" y="273408"/>
                    </a:cubicBezTo>
                    <a:cubicBezTo>
                      <a:pt x="76227" y="273408"/>
                      <a:pt x="69297" y="272778"/>
                      <a:pt x="62367" y="271518"/>
                    </a:cubicBezTo>
                    <a:cubicBezTo>
                      <a:pt x="76857" y="316246"/>
                      <a:pt x="118435" y="349005"/>
                      <a:pt x="167573" y="349635"/>
                    </a:cubicBezTo>
                    <a:cubicBezTo>
                      <a:pt x="129144" y="379874"/>
                      <a:pt x="80006" y="398143"/>
                      <a:pt x="27089" y="398143"/>
                    </a:cubicBezTo>
                    <a:cubicBezTo>
                      <a:pt x="18269" y="398143"/>
                      <a:pt x="8820" y="397513"/>
                      <a:pt x="0" y="396883"/>
                    </a:cubicBezTo>
                    <a:cubicBezTo>
                      <a:pt x="50398" y="428382"/>
                      <a:pt x="109615" y="447281"/>
                      <a:pt x="173243" y="44728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2" name="Google Shape;292;p14"/>
            <p:cNvGrpSpPr/>
            <p:nvPr/>
          </p:nvGrpSpPr>
          <p:grpSpPr>
            <a:xfrm>
              <a:off x="6733914" y="8302092"/>
              <a:ext cx="280634" cy="280634"/>
              <a:chOff x="2998302" y="2499889"/>
              <a:chExt cx="850463" cy="850463"/>
            </a:xfrm>
          </p:grpSpPr>
          <p:sp>
            <p:nvSpPr>
              <p:cNvPr id="293" name="Google Shape;293;p14"/>
              <p:cNvSpPr/>
              <p:nvPr/>
            </p:nvSpPr>
            <p:spPr>
              <a:xfrm>
                <a:off x="2998302" y="2499889"/>
                <a:ext cx="850463" cy="850463"/>
              </a:xfrm>
              <a:custGeom>
                <a:avLst/>
                <a:gdLst/>
                <a:ahLst/>
                <a:cxnLst/>
                <a:rect l="l" t="t" r="r" b="b"/>
                <a:pathLst>
                  <a:path w="850463" h="850463" extrusionOk="0">
                    <a:moveTo>
                      <a:pt x="850463" y="425232"/>
                    </a:moveTo>
                    <a:cubicBezTo>
                      <a:pt x="850463" y="660081"/>
                      <a:pt x="660081" y="850464"/>
                      <a:pt x="425232" y="850464"/>
                    </a:cubicBezTo>
                    <a:cubicBezTo>
                      <a:pt x="190382" y="850464"/>
                      <a:pt x="0" y="660081"/>
                      <a:pt x="0" y="425232"/>
                    </a:cubicBezTo>
                    <a:cubicBezTo>
                      <a:pt x="0" y="190383"/>
                      <a:pt x="190382" y="0"/>
                      <a:pt x="425232" y="0"/>
                    </a:cubicBezTo>
                    <a:cubicBezTo>
                      <a:pt x="660081" y="0"/>
                      <a:pt x="850463" y="190383"/>
                      <a:pt x="850463" y="425232"/>
                    </a:cubicBezTo>
                    <a:close/>
                  </a:path>
                </a:pathLst>
              </a:custGeom>
              <a:solidFill>
                <a:srgbClr val="73B64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4" name="Google Shape;294;p14"/>
              <p:cNvSpPr/>
              <p:nvPr/>
            </p:nvSpPr>
            <p:spPr>
              <a:xfrm>
                <a:off x="3139416" y="2726679"/>
                <a:ext cx="568235" cy="398142"/>
              </a:xfrm>
              <a:custGeom>
                <a:avLst/>
                <a:gdLst/>
                <a:ahLst/>
                <a:cxnLst/>
                <a:rect l="l" t="t" r="r" b="b"/>
                <a:pathLst>
                  <a:path w="568235" h="398142" extrusionOk="0">
                    <a:moveTo>
                      <a:pt x="556266" y="62367"/>
                    </a:moveTo>
                    <a:cubicBezTo>
                      <a:pt x="549966" y="37798"/>
                      <a:pt x="530437" y="18899"/>
                      <a:pt x="505868" y="11969"/>
                    </a:cubicBezTo>
                    <a:cubicBezTo>
                      <a:pt x="461770" y="0"/>
                      <a:pt x="284118" y="0"/>
                      <a:pt x="284118" y="0"/>
                    </a:cubicBezTo>
                    <a:cubicBezTo>
                      <a:pt x="284118" y="0"/>
                      <a:pt x="107095" y="0"/>
                      <a:pt x="62367" y="11969"/>
                    </a:cubicBezTo>
                    <a:cubicBezTo>
                      <a:pt x="37798" y="18269"/>
                      <a:pt x="18899" y="37798"/>
                      <a:pt x="11970" y="62367"/>
                    </a:cubicBezTo>
                    <a:cubicBezTo>
                      <a:pt x="0" y="106465"/>
                      <a:pt x="0" y="199071"/>
                      <a:pt x="0" y="199071"/>
                    </a:cubicBezTo>
                    <a:cubicBezTo>
                      <a:pt x="0" y="199071"/>
                      <a:pt x="0" y="291048"/>
                      <a:pt x="11970" y="335776"/>
                    </a:cubicBezTo>
                    <a:cubicBezTo>
                      <a:pt x="18269" y="360345"/>
                      <a:pt x="37798" y="379244"/>
                      <a:pt x="62367" y="386173"/>
                    </a:cubicBezTo>
                    <a:cubicBezTo>
                      <a:pt x="106466" y="398143"/>
                      <a:pt x="284118" y="398143"/>
                      <a:pt x="284118" y="398143"/>
                    </a:cubicBezTo>
                    <a:cubicBezTo>
                      <a:pt x="284118" y="398143"/>
                      <a:pt x="461140" y="398143"/>
                      <a:pt x="505868" y="386173"/>
                    </a:cubicBezTo>
                    <a:cubicBezTo>
                      <a:pt x="530437" y="379874"/>
                      <a:pt x="549336" y="360345"/>
                      <a:pt x="556266" y="335776"/>
                    </a:cubicBezTo>
                    <a:cubicBezTo>
                      <a:pt x="568236" y="291677"/>
                      <a:pt x="568236" y="199071"/>
                      <a:pt x="568236" y="199071"/>
                    </a:cubicBezTo>
                    <a:cubicBezTo>
                      <a:pt x="568236" y="199071"/>
                      <a:pt x="567605" y="106465"/>
                      <a:pt x="556266" y="62367"/>
                    </a:cubicBezTo>
                    <a:close/>
                    <a:moveTo>
                      <a:pt x="227420" y="283488"/>
                    </a:moveTo>
                    <a:lnTo>
                      <a:pt x="227420" y="113395"/>
                    </a:lnTo>
                    <a:lnTo>
                      <a:pt x="374834" y="198441"/>
                    </a:lnTo>
                    <a:lnTo>
                      <a:pt x="227420" y="28348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5" name="Google Shape;295;p14"/>
            <p:cNvGrpSpPr/>
            <p:nvPr/>
          </p:nvGrpSpPr>
          <p:grpSpPr>
            <a:xfrm>
              <a:off x="5349868" y="8302092"/>
              <a:ext cx="280634" cy="280842"/>
              <a:chOff x="-1196056" y="2499889"/>
              <a:chExt cx="850463" cy="851092"/>
            </a:xfrm>
          </p:grpSpPr>
          <p:sp>
            <p:nvSpPr>
              <p:cNvPr id="296" name="Google Shape;296;p14"/>
              <p:cNvSpPr/>
              <p:nvPr/>
            </p:nvSpPr>
            <p:spPr>
              <a:xfrm>
                <a:off x="-1196056" y="2499889"/>
                <a:ext cx="850463" cy="845423"/>
              </a:xfrm>
              <a:custGeom>
                <a:avLst/>
                <a:gdLst/>
                <a:ahLst/>
                <a:cxnLst/>
                <a:rect l="l" t="t" r="r" b="b"/>
                <a:pathLst>
                  <a:path w="850463" h="845423" extrusionOk="0">
                    <a:moveTo>
                      <a:pt x="850463" y="425232"/>
                    </a:moveTo>
                    <a:cubicBezTo>
                      <a:pt x="850463" y="190252"/>
                      <a:pt x="660212" y="0"/>
                      <a:pt x="425232" y="0"/>
                    </a:cubicBezTo>
                    <a:cubicBezTo>
                      <a:pt x="190252" y="0"/>
                      <a:pt x="0" y="190252"/>
                      <a:pt x="0" y="425232"/>
                    </a:cubicBezTo>
                    <a:cubicBezTo>
                      <a:pt x="0" y="637533"/>
                      <a:pt x="155603" y="813295"/>
                      <a:pt x="359085" y="845424"/>
                    </a:cubicBezTo>
                    <a:lnTo>
                      <a:pt x="359085" y="548076"/>
                    </a:lnTo>
                    <a:lnTo>
                      <a:pt x="251359" y="548076"/>
                    </a:lnTo>
                    <a:lnTo>
                      <a:pt x="251359" y="425232"/>
                    </a:lnTo>
                    <a:lnTo>
                      <a:pt x="359085" y="425232"/>
                    </a:lnTo>
                    <a:lnTo>
                      <a:pt x="359085" y="331996"/>
                    </a:lnTo>
                    <a:cubicBezTo>
                      <a:pt x="359085" y="225530"/>
                      <a:pt x="422712" y="166313"/>
                      <a:pt x="519728" y="166313"/>
                    </a:cubicBezTo>
                    <a:cubicBezTo>
                      <a:pt x="566346" y="166313"/>
                      <a:pt x="614854" y="174503"/>
                      <a:pt x="614854" y="174503"/>
                    </a:cubicBezTo>
                    <a:lnTo>
                      <a:pt x="614854" y="279078"/>
                    </a:lnTo>
                    <a:lnTo>
                      <a:pt x="561306" y="279078"/>
                    </a:lnTo>
                    <a:cubicBezTo>
                      <a:pt x="508388" y="279078"/>
                      <a:pt x="492009" y="311837"/>
                      <a:pt x="492009" y="345225"/>
                    </a:cubicBezTo>
                    <a:lnTo>
                      <a:pt x="492009" y="425232"/>
                    </a:lnTo>
                    <a:lnTo>
                      <a:pt x="609184" y="425232"/>
                    </a:lnTo>
                    <a:lnTo>
                      <a:pt x="590285" y="548076"/>
                    </a:lnTo>
                    <a:lnTo>
                      <a:pt x="491379" y="548076"/>
                    </a:lnTo>
                    <a:lnTo>
                      <a:pt x="491379" y="845424"/>
                    </a:lnTo>
                    <a:cubicBezTo>
                      <a:pt x="694860" y="813925"/>
                      <a:pt x="850463" y="637533"/>
                      <a:pt x="850463" y="425232"/>
                    </a:cubicBezTo>
                    <a:close/>
                  </a:path>
                </a:pathLst>
              </a:custGeom>
              <a:solidFill>
                <a:srgbClr val="73B64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" name="Google Shape;297;p14"/>
              <p:cNvSpPr/>
              <p:nvPr/>
            </p:nvSpPr>
            <p:spPr>
              <a:xfrm>
                <a:off x="-945327" y="2666201"/>
                <a:ext cx="363494" cy="684780"/>
              </a:xfrm>
              <a:custGeom>
                <a:avLst/>
                <a:gdLst/>
                <a:ahLst/>
                <a:cxnLst/>
                <a:rect l="l" t="t" r="r" b="b"/>
                <a:pathLst>
                  <a:path w="363494" h="684780" extrusionOk="0">
                    <a:moveTo>
                      <a:pt x="339555" y="381764"/>
                    </a:moveTo>
                    <a:lnTo>
                      <a:pt x="358455" y="258919"/>
                    </a:lnTo>
                    <a:lnTo>
                      <a:pt x="240650" y="258919"/>
                    </a:lnTo>
                    <a:lnTo>
                      <a:pt x="240650" y="179542"/>
                    </a:lnTo>
                    <a:cubicBezTo>
                      <a:pt x="240650" y="146154"/>
                      <a:pt x="257029" y="113395"/>
                      <a:pt x="309947" y="113395"/>
                    </a:cubicBezTo>
                    <a:lnTo>
                      <a:pt x="363494" y="113395"/>
                    </a:lnTo>
                    <a:lnTo>
                      <a:pt x="363494" y="8190"/>
                    </a:lnTo>
                    <a:cubicBezTo>
                      <a:pt x="363494" y="8190"/>
                      <a:pt x="314987" y="0"/>
                      <a:pt x="268368" y="0"/>
                    </a:cubicBezTo>
                    <a:cubicBezTo>
                      <a:pt x="171353" y="0"/>
                      <a:pt x="107725" y="58588"/>
                      <a:pt x="107725" y="165683"/>
                    </a:cubicBezTo>
                    <a:lnTo>
                      <a:pt x="107725" y="259549"/>
                    </a:lnTo>
                    <a:lnTo>
                      <a:pt x="0" y="259549"/>
                    </a:lnTo>
                    <a:lnTo>
                      <a:pt x="0" y="382394"/>
                    </a:lnTo>
                    <a:lnTo>
                      <a:pt x="107725" y="382394"/>
                    </a:lnTo>
                    <a:lnTo>
                      <a:pt x="107725" y="679741"/>
                    </a:lnTo>
                    <a:cubicBezTo>
                      <a:pt x="129144" y="682891"/>
                      <a:pt x="151823" y="684781"/>
                      <a:pt x="173873" y="684781"/>
                    </a:cubicBezTo>
                    <a:cubicBezTo>
                      <a:pt x="195922" y="684781"/>
                      <a:pt x="218601" y="682891"/>
                      <a:pt x="240020" y="679741"/>
                    </a:cubicBezTo>
                    <a:lnTo>
                      <a:pt x="240020" y="382394"/>
                    </a:lnTo>
                    <a:lnTo>
                      <a:pt x="339555" y="38239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98" name="Google Shape;298;p14"/>
            <p:cNvSpPr/>
            <p:nvPr/>
          </p:nvSpPr>
          <p:spPr>
            <a:xfrm>
              <a:off x="6041891" y="8302092"/>
              <a:ext cx="280634" cy="280634"/>
            </a:xfrm>
            <a:custGeom>
              <a:avLst/>
              <a:gdLst/>
              <a:ahLst/>
              <a:cxnLst/>
              <a:rect l="l" t="t" r="r" b="b"/>
              <a:pathLst>
                <a:path w="850463" h="850463" extrusionOk="0">
                  <a:moveTo>
                    <a:pt x="850464" y="425232"/>
                  </a:moveTo>
                  <a:cubicBezTo>
                    <a:pt x="850464" y="660081"/>
                    <a:pt x="660081" y="850464"/>
                    <a:pt x="425232" y="850464"/>
                  </a:cubicBezTo>
                  <a:cubicBezTo>
                    <a:pt x="190383" y="850464"/>
                    <a:pt x="0" y="660081"/>
                    <a:pt x="0" y="425232"/>
                  </a:cubicBezTo>
                  <a:cubicBezTo>
                    <a:pt x="0" y="190383"/>
                    <a:pt x="190383" y="0"/>
                    <a:pt x="425232" y="0"/>
                  </a:cubicBezTo>
                  <a:cubicBezTo>
                    <a:pt x="660081" y="0"/>
                    <a:pt x="850464" y="190383"/>
                    <a:pt x="850464" y="425232"/>
                  </a:cubicBezTo>
                  <a:close/>
                </a:path>
              </a:pathLst>
            </a:custGeom>
            <a:solidFill>
              <a:srgbClr val="73B6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99" name="Google Shape;299;p14" descr="World with solid fill"/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59170" y="8319371"/>
              <a:ext cx="246077" cy="24607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2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8401" y="385460"/>
            <a:ext cx="4107750" cy="6087079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pic>
      <p:sp>
        <p:nvSpPr>
          <p:cNvPr id="158" name="Google Shape;158;p2"/>
          <p:cNvSpPr/>
          <p:nvPr/>
        </p:nvSpPr>
        <p:spPr>
          <a:xfrm>
            <a:off x="3926747" y="1252799"/>
            <a:ext cx="5192509" cy="69862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9"/>
              <a:buFont typeface="Arial"/>
              <a:buNone/>
            </a:pPr>
            <a:endParaRPr sz="529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9" name="Google Shape;159;p2"/>
          <p:cNvSpPr txBox="1"/>
          <p:nvPr/>
        </p:nvSpPr>
        <p:spPr>
          <a:xfrm>
            <a:off x="4110770" y="1305097"/>
            <a:ext cx="500848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 dirty="0">
                <a:solidFill>
                  <a:srgbClr val="73B64B"/>
                </a:solidFill>
                <a:latin typeface="Calibri"/>
                <a:ea typeface="Calibri"/>
                <a:cs typeface="Calibri"/>
                <a:sym typeface="Calibri"/>
              </a:rPr>
              <a:t>O NASZYM PROJEKCIE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163;p3">
            <a:extLst>
              <a:ext uri="{FF2B5EF4-FFF2-40B4-BE49-F238E27FC236}">
                <a16:creationId xmlns:a16="http://schemas.microsoft.com/office/drawing/2014/main" id="{3D45AF7C-510F-86E6-6E1D-A24AA395F66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93703" y="1951428"/>
            <a:ext cx="6116841" cy="3355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5875" lvl="0" indent="-15875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pl-PL" sz="2400" dirty="0"/>
              <a:t>Wdrażając inicjatywę Start on </a:t>
            </a:r>
            <a:r>
              <a:rPr lang="pl-PL" sz="2400" dirty="0" err="1"/>
              <a:t>Sustainability</a:t>
            </a:r>
            <a:r>
              <a:rPr lang="pl-PL" sz="2400" dirty="0"/>
              <a:t>, chcemy wyposażyć mikroprzedsiębiorstwa w niezbędne narzędzia i zasoby, które umożliwią im podjęcie znaczących działań na rzecz zrównoważonego rozwoju, przyczyniając się tym samym do bardziej zrównoważonej i odpornej gospodarki UE.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6"/>
          <p:cNvSpPr txBox="1">
            <a:spLocks noGrp="1"/>
          </p:cNvSpPr>
          <p:nvPr>
            <p:ph type="body" idx="1"/>
          </p:nvPr>
        </p:nvSpPr>
        <p:spPr>
          <a:xfrm>
            <a:off x="1150166" y="348055"/>
            <a:ext cx="10007112" cy="807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en-US" dirty="0">
                <a:solidFill>
                  <a:srgbClr val="595959"/>
                </a:solidFill>
              </a:rPr>
              <a:t>SOS Starter Kit Table of Contents </a:t>
            </a:r>
            <a:endParaRPr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5A760302-65FB-DADF-072E-0A767A9452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411" y="1078049"/>
            <a:ext cx="10144623" cy="535884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3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20"/>
          <a:stretch/>
        </p:blipFill>
        <p:spPr>
          <a:xfrm>
            <a:off x="238772" y="2626822"/>
            <a:ext cx="7708195" cy="3396829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pic>
      <p:sp>
        <p:nvSpPr>
          <p:cNvPr id="172" name="Google Shape;172;p3"/>
          <p:cNvSpPr/>
          <p:nvPr/>
        </p:nvSpPr>
        <p:spPr>
          <a:xfrm>
            <a:off x="5889986" y="4765758"/>
            <a:ext cx="4933927" cy="156171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9"/>
              <a:buFont typeface="Arial"/>
              <a:buNone/>
            </a:pPr>
            <a:endParaRPr sz="529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3" name="Google Shape;173;p3"/>
          <p:cNvSpPr txBox="1"/>
          <p:nvPr/>
        </p:nvSpPr>
        <p:spPr>
          <a:xfrm>
            <a:off x="6096000" y="5069584"/>
            <a:ext cx="4521900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73B64B"/>
                </a:solidFill>
                <a:latin typeface="Calibri"/>
                <a:ea typeface="Calibri"/>
                <a:cs typeface="Calibri"/>
                <a:sym typeface="Calibri"/>
              </a:rPr>
              <a:t>PODSUMOWANIE ZESTAWU STARTOWEGO SOS</a:t>
            </a:r>
            <a:endParaRPr sz="2800" b="1" i="0" u="none" strike="noStrike" cap="none" dirty="0">
              <a:solidFill>
                <a:srgbClr val="73B6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"/>
          <p:cNvSpPr txBox="1">
            <a:spLocks noGrp="1"/>
          </p:cNvSpPr>
          <p:nvPr>
            <p:ph type="body" idx="1"/>
          </p:nvPr>
        </p:nvSpPr>
        <p:spPr>
          <a:xfrm>
            <a:off x="4479532" y="313186"/>
            <a:ext cx="6904233" cy="5902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pl-PL" sz="2200" b="0" i="0" u="none" strike="noStrike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Zestaw Startowy SOS dostarcza kompleksowego zrozumienia zrównoważonego rozwoju, koncentrując się na jego zastosowaniu w mikroprzedsiębiorstwach. Podkreśla współzależność środowiska, społeczeństwa i gospodarki, ze szczególnym uwzględnieniem tego, jak mikroprzedsiębiorstwa postrzegają czynniki środowiskowe, relacje ze stronami zainteresowanymi oraz wyniki finansowe firmy. Zestaw opisuje procedury, praktyki i systemy stosowane przez firmy w celu tworzenia i dostarczania rentownych wyników przy jednoczesnym uwzględnieniu ochrony lub poprawy środowiska naturalnego i społecznego.</a:t>
            </a:r>
            <a:endParaRPr sz="2200" dirty="0"/>
          </a:p>
          <a:p>
            <a:pPr marL="0" lvl="0" indent="0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f084fc7a15_0_15"/>
          <p:cNvSpPr txBox="1">
            <a:spLocks noGrp="1"/>
          </p:cNvSpPr>
          <p:nvPr>
            <p:ph type="body" idx="3"/>
          </p:nvPr>
        </p:nvSpPr>
        <p:spPr>
          <a:xfrm>
            <a:off x="648190" y="166315"/>
            <a:ext cx="6391500" cy="56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6200" lvl="0" indent="0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2400"/>
            </a:pPr>
            <a:r>
              <a:rPr lang="pl-PL" sz="2300" dirty="0"/>
              <a:t>Skupienie na zarządzaniu operacyjnym w Zestawie Startowym ma na celu maksymalizację efektywności, zwiększenie produktywności i obniżenie kosztów, przy jednoczesnym zapewnieniu wysokiej jakości produktów lub usług spełniających potrzeby konsumentów.  </a:t>
            </a:r>
          </a:p>
          <a:p>
            <a:pPr marL="76200" lvl="0" indent="0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2400"/>
            </a:pPr>
            <a:r>
              <a:rPr lang="pl-PL" sz="2300" dirty="0"/>
              <a:t>Omówione są zasady zrównoważonego rozwoju, takie jak redukcja odpadów, zwiększanie efektywności, wykorzystanie odnawialnych zasobów oraz wzmacnianie wartości społecznej, aby tworzyć innowacyjne rozwiązania dostosowane do kontekstu i potrzeb biznesu.</a:t>
            </a:r>
            <a:endParaRPr sz="2300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EF4FA680-6921-88ED-CF11-C4D450984F6C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5"/>
          <p:cNvSpPr txBox="1">
            <a:spLocks noGrp="1"/>
          </p:cNvSpPr>
          <p:nvPr>
            <p:ph type="body" idx="3"/>
          </p:nvPr>
        </p:nvSpPr>
        <p:spPr>
          <a:xfrm>
            <a:off x="296466" y="115014"/>
            <a:ext cx="6933600" cy="44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pl-PL" sz="2200" b="0" i="0" u="none" strike="noStrike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Zestaw Startowy SOS wykorzystuje podejście 360 stopni, koncentrując się na czterech zasadach: Redukcji, Ponownym Użyciu, Recyklingu i Odzysku. Porusza kwestie wpływu produktu lub usługi na środowisko w całym cyklu życia, w tym emisje gazów cieplarnianych, gospodarkę odpadami oraz recykling.  </a:t>
            </a:r>
          </a:p>
          <a:p>
            <a:pPr marL="0" lvl="0" indent="0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pl-PL" sz="2200" b="0" i="0" u="none" strike="noStrike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Uwzględnia także podejście pomagające poruszać się w złożonościach wzajemnie powiązanego świata, rozpoznając współzależności i rozumiejąc efekty domina wynikające z podejmowanych działań. Omówiono również, w jaki sposób dążenie do Net Zero zakłada osiągnięcie równowagi między emisjami dwutlenku węgla do atmosfery a jego usuwaniem</a:t>
            </a:r>
            <a:r>
              <a:rPr lang="en-US" sz="2200" b="0" i="0" u="none" strike="noStrike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200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27DF4E3D-8AEF-463B-E4C9-210B98C856A7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f084fc7a15_0_8"/>
          <p:cNvSpPr txBox="1">
            <a:spLocks noGrp="1"/>
          </p:cNvSpPr>
          <p:nvPr>
            <p:ph type="body" idx="3"/>
          </p:nvPr>
        </p:nvSpPr>
        <p:spPr>
          <a:xfrm>
            <a:off x="220575" y="91575"/>
            <a:ext cx="7198800" cy="41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pl-PL" sz="2000" dirty="0">
                <a:solidFill>
                  <a:srgbClr val="222222"/>
                </a:solidFill>
              </a:rPr>
              <a:t>Zestaw Startowy ma na celu projektowanie z uwzględnieniem środowiska, biorąc pod uwagę wszystkie fazy cyklu życia produktu, co pozwala na podejmowanie bardziej świadomych decyzji i skuteczne rozwiązywanie problemów. Takie podejście ułatwia poruszanie się w złożonościach i skuteczne radzenie sobie z wyzwaniami.  </a:t>
            </a:r>
          </a:p>
          <a:p>
            <a:pPr marL="0" lvl="0" indent="0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pl-PL" sz="2000" dirty="0">
                <a:solidFill>
                  <a:srgbClr val="222222"/>
                </a:solidFill>
              </a:rPr>
              <a:t>Zestaw skupia się na zaangażowaniu pracowników poprzez edukację na temat inicjatyw związanych ze zrównoważonym rozwojem, szkolenia z zakresu regulacji UE oraz zachęcanie do generowania pomysłów.  </a:t>
            </a:r>
          </a:p>
          <a:p>
            <a:pPr marL="0" lvl="0" indent="0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pl-PL" sz="2000" dirty="0">
                <a:solidFill>
                  <a:srgbClr val="222222"/>
                </a:solidFill>
              </a:rPr>
              <a:t>Podkreśla znaczenie jasnej wizji zgodnej z podstawowymi wartościami, misją i celem organizacji, odzwierciedlającej potrzeby klientów, pracowników, partnerów i społeczności.</a:t>
            </a:r>
            <a:endParaRPr sz="2000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D79B9366-7960-79AF-3386-2DB862346D37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6"/>
          <p:cNvSpPr txBox="1">
            <a:spLocks noGrp="1"/>
          </p:cNvSpPr>
          <p:nvPr>
            <p:ph type="body" idx="3"/>
          </p:nvPr>
        </p:nvSpPr>
        <p:spPr>
          <a:xfrm>
            <a:off x="169903" y="0"/>
            <a:ext cx="7302900" cy="4637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0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pl-PL" b="0" i="0" u="none" strike="noStrike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Zestaw Startowy porusza również kwestie tworzenia nowych miejsc pracy, promowania równych szans zawodowych niezależnie od płci oraz wdrażania polityk ochrony socjalnej w celu redukcji ubóstwa i podatności na zagrożenia poprzez promowanie efektywnych rynków pracy, ograniczanie ryzyka i wzmacnianie ochrony dochodów.  </a:t>
            </a:r>
          </a:p>
          <a:p>
            <a:pPr marL="228600" lvl="0" indent="0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pl-PL" b="0" i="0" u="none" strike="noStrike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Zestaw koncentruje się na tworzeniu propozycji wartości, która podkreśla unikalne cechy produktu, korzyści środowiskowe i społeczne oraz wiarygodność. Kładzie nacisk na jasny język, unikanie </a:t>
            </a:r>
            <a:r>
              <a:rPr lang="pl-PL" b="0" i="0" u="none" strike="noStrike" dirty="0" err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greenwashingu</a:t>
            </a:r>
            <a:r>
              <a:rPr lang="pl-PL" b="0" i="0" u="none" strike="noStrike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 oraz wspieranie twierdzeń dowodami i referencjami.</a:t>
            </a:r>
            <a:endParaRPr sz="1800" i="0" u="none" strike="noStrike" dirty="0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28600" algn="just" rtl="0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</a:pPr>
            <a:br>
              <a:rPr lang="en-US" dirty="0"/>
            </a:br>
            <a:endParaRPr dirty="0"/>
          </a:p>
        </p:txBody>
      </p:sp>
      <p:sp>
        <p:nvSpPr>
          <p:cNvPr id="211" name="Google Shape;211;p6"/>
          <p:cNvSpPr txBox="1"/>
          <p:nvPr/>
        </p:nvSpPr>
        <p:spPr>
          <a:xfrm>
            <a:off x="7890221" y="5710913"/>
            <a:ext cx="2061853" cy="6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B4E459CB-C340-8AAF-52B1-A36A7EC47E9A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ia Innovation Campus - Colours">
      <a:dk1>
        <a:srgbClr val="086D6E"/>
      </a:dk1>
      <a:lt1>
        <a:srgbClr val="FFFFFF"/>
      </a:lt1>
      <a:dk2>
        <a:srgbClr val="FFFFFF"/>
      </a:dk2>
      <a:lt2>
        <a:srgbClr val="FFFFFF"/>
      </a:lt2>
      <a:accent1>
        <a:srgbClr val="086D6E"/>
      </a:accent1>
      <a:accent2>
        <a:srgbClr val="0D9390"/>
      </a:accent2>
      <a:accent3>
        <a:srgbClr val="87A66E"/>
      </a:accent3>
      <a:accent4>
        <a:srgbClr val="ACC199"/>
      </a:accent4>
      <a:accent5>
        <a:srgbClr val="F0C049"/>
      </a:accent5>
      <a:accent6>
        <a:srgbClr val="EEE387"/>
      </a:accent6>
      <a:hlink>
        <a:srgbClr val="87A66E"/>
      </a:hlink>
      <a:folHlink>
        <a:srgbClr val="87A66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1161</Words>
  <Application>Microsoft Office PowerPoint</Application>
  <PresentationFormat>Widescreen</PresentationFormat>
  <Paragraphs>60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Calibri</vt:lpstr>
      <vt:lpstr>Arial</vt:lpstr>
      <vt:lpstr>Aptos</vt:lpstr>
      <vt:lpstr>Montserrat</vt:lpstr>
      <vt:lpstr>Montserrat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Jacek Wójcik</dc:creator>
  <cp:lastModifiedBy>GV Vadivan</cp:lastModifiedBy>
  <cp:revision>16</cp:revision>
  <dcterms:modified xsi:type="dcterms:W3CDTF">2025-11-17T11:41:13Z</dcterms:modified>
</cp:coreProperties>
</file>