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295" r:id="rId37"/>
  </p:sldIdLst>
  <p:sldSz cx="12192000" cy="6858000"/>
  <p:notesSz cx="6858000" cy="9144000"/>
  <p:embeddedFontLs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Montserrat Light" panose="000004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jqR7GR147PZUAhOUFzC5zxxDMB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096D35-45D1-4DC4-B831-B6A0F4967DA7}">
  <a:tblStyle styleId="{0D096D35-45D1-4DC4-B831-B6A0F4967DA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V Vadivan" userId="7c1f3fdc556de7c5" providerId="LiveId" clId="{8D0BCD1F-A3D6-4EA0-BA6B-124C712E6D9B}"/>
    <pc:docChg chg="custSel delSld modSld">
      <pc:chgData name="GV Vadivan" userId="7c1f3fdc556de7c5" providerId="LiveId" clId="{8D0BCD1F-A3D6-4EA0-BA6B-124C712E6D9B}" dt="2025-11-17T11:32:02.114" v="42" actId="12"/>
      <pc:docMkLst>
        <pc:docMk/>
      </pc:docMkLst>
      <pc:sldChg chg="addSp delSp modSp mod">
        <pc:chgData name="GV Vadivan" userId="7c1f3fdc556de7c5" providerId="LiveId" clId="{8D0BCD1F-A3D6-4EA0-BA6B-124C712E6D9B}" dt="2025-11-17T11:29:01.415" v="1" actId="478"/>
        <pc:sldMkLst>
          <pc:docMk/>
          <pc:sldMk cId="0" sldId="257"/>
        </pc:sldMkLst>
        <pc:spChg chg="add del mod">
          <ac:chgData name="GV Vadivan" userId="7c1f3fdc556de7c5" providerId="LiveId" clId="{8D0BCD1F-A3D6-4EA0-BA6B-124C712E6D9B}" dt="2025-11-17T11:29:01.415" v="1" actId="478"/>
          <ac:spMkLst>
            <pc:docMk/>
            <pc:sldMk cId="0" sldId="257"/>
            <ac:spMk id="3" creationId="{7FC94CA2-C053-E34D-B37C-4AC39A1F90C4}"/>
          </ac:spMkLst>
        </pc:spChg>
        <pc:picChg chg="del">
          <ac:chgData name="GV Vadivan" userId="7c1f3fdc556de7c5" providerId="LiveId" clId="{8D0BCD1F-A3D6-4EA0-BA6B-124C712E6D9B}" dt="2025-11-17T11:29:00.742" v="0" actId="478"/>
          <ac:picMkLst>
            <pc:docMk/>
            <pc:sldMk cId="0" sldId="257"/>
            <ac:picMk id="177" creationId="{00000000-0000-0000-0000-000000000000}"/>
          </ac:picMkLst>
        </pc:picChg>
      </pc:sldChg>
      <pc:sldChg chg="addSp delSp modSp mod">
        <pc:chgData name="GV Vadivan" userId="7c1f3fdc556de7c5" providerId="LiveId" clId="{8D0BCD1F-A3D6-4EA0-BA6B-124C712E6D9B}" dt="2025-11-17T11:29:05.401" v="3" actId="478"/>
        <pc:sldMkLst>
          <pc:docMk/>
          <pc:sldMk cId="0" sldId="259"/>
        </pc:sldMkLst>
        <pc:spChg chg="add del mod">
          <ac:chgData name="GV Vadivan" userId="7c1f3fdc556de7c5" providerId="LiveId" clId="{8D0BCD1F-A3D6-4EA0-BA6B-124C712E6D9B}" dt="2025-11-17T11:29:05.401" v="3" actId="478"/>
          <ac:spMkLst>
            <pc:docMk/>
            <pc:sldMk cId="0" sldId="259"/>
            <ac:spMk id="3" creationId="{18838930-3D35-F400-E43E-594D1EC63AEF}"/>
          </ac:spMkLst>
        </pc:spChg>
        <pc:picChg chg="del">
          <ac:chgData name="GV Vadivan" userId="7c1f3fdc556de7c5" providerId="LiveId" clId="{8D0BCD1F-A3D6-4EA0-BA6B-124C712E6D9B}" dt="2025-11-17T11:29:04.128" v="2" actId="478"/>
          <ac:picMkLst>
            <pc:docMk/>
            <pc:sldMk cId="0" sldId="259"/>
            <ac:picMk id="192" creationId="{00000000-0000-0000-0000-000000000000}"/>
          </ac:picMkLst>
        </pc:picChg>
      </pc:sldChg>
      <pc:sldChg chg="addSp delSp modSp mod">
        <pc:chgData name="GV Vadivan" userId="7c1f3fdc556de7c5" providerId="LiveId" clId="{8D0BCD1F-A3D6-4EA0-BA6B-124C712E6D9B}" dt="2025-11-17T11:29:08.566" v="6" actId="478"/>
        <pc:sldMkLst>
          <pc:docMk/>
          <pc:sldMk cId="0" sldId="260"/>
        </pc:sldMkLst>
        <pc:spChg chg="add del mod">
          <ac:chgData name="GV Vadivan" userId="7c1f3fdc556de7c5" providerId="LiveId" clId="{8D0BCD1F-A3D6-4EA0-BA6B-124C712E6D9B}" dt="2025-11-17T11:29:08.566" v="6" actId="478"/>
          <ac:spMkLst>
            <pc:docMk/>
            <pc:sldMk cId="0" sldId="260"/>
            <ac:spMk id="3" creationId="{AA0E1392-CACF-E36A-2380-B6B4FA805114}"/>
          </ac:spMkLst>
        </pc:spChg>
        <pc:picChg chg="del mod">
          <ac:chgData name="GV Vadivan" userId="7c1f3fdc556de7c5" providerId="LiveId" clId="{8D0BCD1F-A3D6-4EA0-BA6B-124C712E6D9B}" dt="2025-11-17T11:29:07.502" v="5" actId="478"/>
          <ac:picMkLst>
            <pc:docMk/>
            <pc:sldMk cId="0" sldId="260"/>
            <ac:picMk id="207" creationId="{00000000-0000-0000-0000-000000000000}"/>
          </ac:picMkLst>
        </pc:picChg>
      </pc:sldChg>
      <pc:sldChg chg="addSp delSp modSp mod modClrScheme chgLayout">
        <pc:chgData name="GV Vadivan" userId="7c1f3fdc556de7c5" providerId="LiveId" clId="{8D0BCD1F-A3D6-4EA0-BA6B-124C712E6D9B}" dt="2025-11-17T11:32:02.114" v="42" actId="12"/>
        <pc:sldMkLst>
          <pc:docMk/>
          <pc:sldMk cId="0" sldId="263"/>
        </pc:sldMkLst>
        <pc:spChg chg="add del mod ord">
          <ac:chgData name="GV Vadivan" userId="7c1f3fdc556de7c5" providerId="LiveId" clId="{8D0BCD1F-A3D6-4EA0-BA6B-124C712E6D9B}" dt="2025-11-17T11:31:54.472" v="38" actId="478"/>
          <ac:spMkLst>
            <pc:docMk/>
            <pc:sldMk cId="0" sldId="263"/>
            <ac:spMk id="2" creationId="{BB0D541A-017B-ED06-4DA5-106E37FD8DE3}"/>
          </ac:spMkLst>
        </pc:spChg>
        <pc:spChg chg="mod ord">
          <ac:chgData name="GV Vadivan" userId="7c1f3fdc556de7c5" providerId="LiveId" clId="{8D0BCD1F-A3D6-4EA0-BA6B-124C712E6D9B}" dt="2025-11-17T11:32:02.114" v="42" actId="12"/>
          <ac:spMkLst>
            <pc:docMk/>
            <pc:sldMk cId="0" sldId="263"/>
            <ac:spMk id="226" creationId="{00000000-0000-0000-0000-000000000000}"/>
          </ac:spMkLst>
        </pc:spChg>
        <pc:picChg chg="del mod ord">
          <ac:chgData name="GV Vadivan" userId="7c1f3fdc556de7c5" providerId="LiveId" clId="{8D0BCD1F-A3D6-4EA0-BA6B-124C712E6D9B}" dt="2025-11-17T11:31:48.288" v="36" actId="478"/>
          <ac:picMkLst>
            <pc:docMk/>
            <pc:sldMk cId="0" sldId="263"/>
            <ac:picMk id="3" creationId="{8FAC284C-96BF-14B4-8DB7-CD1E362B1099}"/>
          </ac:picMkLst>
        </pc:picChg>
      </pc:sldChg>
      <pc:sldChg chg="del">
        <pc:chgData name="GV Vadivan" userId="7c1f3fdc556de7c5" providerId="LiveId" clId="{8D0BCD1F-A3D6-4EA0-BA6B-124C712E6D9B}" dt="2025-11-17T11:29:17.068" v="7" actId="47"/>
        <pc:sldMkLst>
          <pc:docMk/>
          <pc:sldMk cId="0" sldId="268"/>
        </pc:sldMkLst>
      </pc:sldChg>
      <pc:sldChg chg="delSp modSp mod modClrScheme chgLayout">
        <pc:chgData name="GV Vadivan" userId="7c1f3fdc556de7c5" providerId="LiveId" clId="{8D0BCD1F-A3D6-4EA0-BA6B-124C712E6D9B}" dt="2025-11-17T11:31:38.888" v="34" actId="478"/>
        <pc:sldMkLst>
          <pc:docMk/>
          <pc:sldMk cId="0" sldId="269"/>
        </pc:sldMkLst>
        <pc:spChg chg="mod ord">
          <ac:chgData name="GV Vadivan" userId="7c1f3fdc556de7c5" providerId="LiveId" clId="{8D0BCD1F-A3D6-4EA0-BA6B-124C712E6D9B}" dt="2025-11-17T11:31:35.983" v="32" actId="700"/>
          <ac:spMkLst>
            <pc:docMk/>
            <pc:sldMk cId="0" sldId="269"/>
            <ac:spMk id="269" creationId="{00000000-0000-0000-0000-000000000000}"/>
          </ac:spMkLst>
        </pc:spChg>
        <pc:spChg chg="mod ord">
          <ac:chgData name="GV Vadivan" userId="7c1f3fdc556de7c5" providerId="LiveId" clId="{8D0BCD1F-A3D6-4EA0-BA6B-124C712E6D9B}" dt="2025-11-17T11:31:35.983" v="32" actId="700"/>
          <ac:spMkLst>
            <pc:docMk/>
            <pc:sldMk cId="0" sldId="269"/>
            <ac:spMk id="270" creationId="{00000000-0000-0000-0000-000000000000}"/>
          </ac:spMkLst>
        </pc:spChg>
        <pc:spChg chg="del">
          <ac:chgData name="GV Vadivan" userId="7c1f3fdc556de7c5" providerId="LiveId" clId="{8D0BCD1F-A3D6-4EA0-BA6B-124C712E6D9B}" dt="2025-11-17T11:31:38.888" v="34" actId="478"/>
          <ac:spMkLst>
            <pc:docMk/>
            <pc:sldMk cId="0" sldId="269"/>
            <ac:spMk id="271" creationId="{00000000-0000-0000-0000-000000000000}"/>
          </ac:spMkLst>
        </pc:spChg>
        <pc:picChg chg="del mod ord">
          <ac:chgData name="GV Vadivan" userId="7c1f3fdc556de7c5" providerId="LiveId" clId="{8D0BCD1F-A3D6-4EA0-BA6B-124C712E6D9B}" dt="2025-11-17T11:31:37.058" v="33" actId="478"/>
          <ac:picMkLst>
            <pc:docMk/>
            <pc:sldMk cId="0" sldId="269"/>
            <ac:picMk id="5" creationId="{0C7ABB2E-0875-62C3-46D5-D443435DA2A9}"/>
          </ac:picMkLst>
        </pc:picChg>
      </pc:sldChg>
      <pc:sldChg chg="delSp modSp mod modClrScheme chgLayout">
        <pc:chgData name="GV Vadivan" userId="7c1f3fdc556de7c5" providerId="LiveId" clId="{8D0BCD1F-A3D6-4EA0-BA6B-124C712E6D9B}" dt="2025-11-17T11:31:32.888" v="31" actId="478"/>
        <pc:sldMkLst>
          <pc:docMk/>
          <pc:sldMk cId="0" sldId="270"/>
        </pc:sldMkLst>
        <pc:spChg chg="mod ord">
          <ac:chgData name="GV Vadivan" userId="7c1f3fdc556de7c5" providerId="LiveId" clId="{8D0BCD1F-A3D6-4EA0-BA6B-124C712E6D9B}" dt="2025-11-17T11:31:29.838" v="29" actId="700"/>
          <ac:spMkLst>
            <pc:docMk/>
            <pc:sldMk cId="0" sldId="270"/>
            <ac:spMk id="278" creationId="{00000000-0000-0000-0000-000000000000}"/>
          </ac:spMkLst>
        </pc:spChg>
        <pc:spChg chg="mod ord">
          <ac:chgData name="GV Vadivan" userId="7c1f3fdc556de7c5" providerId="LiveId" clId="{8D0BCD1F-A3D6-4EA0-BA6B-124C712E6D9B}" dt="2025-11-17T11:31:29.838" v="29" actId="700"/>
          <ac:spMkLst>
            <pc:docMk/>
            <pc:sldMk cId="0" sldId="270"/>
            <ac:spMk id="279" creationId="{00000000-0000-0000-0000-000000000000}"/>
          </ac:spMkLst>
        </pc:spChg>
        <pc:spChg chg="del">
          <ac:chgData name="GV Vadivan" userId="7c1f3fdc556de7c5" providerId="LiveId" clId="{8D0BCD1F-A3D6-4EA0-BA6B-124C712E6D9B}" dt="2025-11-17T11:31:32.888" v="31" actId="478"/>
          <ac:spMkLst>
            <pc:docMk/>
            <pc:sldMk cId="0" sldId="270"/>
            <ac:spMk id="280" creationId="{00000000-0000-0000-0000-000000000000}"/>
          </ac:spMkLst>
        </pc:spChg>
        <pc:picChg chg="del mod ord">
          <ac:chgData name="GV Vadivan" userId="7c1f3fdc556de7c5" providerId="LiveId" clId="{8D0BCD1F-A3D6-4EA0-BA6B-124C712E6D9B}" dt="2025-11-17T11:31:30.856" v="30" actId="478"/>
          <ac:picMkLst>
            <pc:docMk/>
            <pc:sldMk cId="0" sldId="270"/>
            <ac:picMk id="5" creationId="{671C5955-BD90-9482-B2F9-2B00B43384ED}"/>
          </ac:picMkLst>
        </pc:picChg>
      </pc:sldChg>
      <pc:sldChg chg="delSp modSp mod modClrScheme chgLayout">
        <pc:chgData name="GV Vadivan" userId="7c1f3fdc556de7c5" providerId="LiveId" clId="{8D0BCD1F-A3D6-4EA0-BA6B-124C712E6D9B}" dt="2025-11-17T11:31:26.278" v="28" actId="478"/>
        <pc:sldMkLst>
          <pc:docMk/>
          <pc:sldMk cId="0" sldId="271"/>
        </pc:sldMkLst>
        <pc:spChg chg="mod ord">
          <ac:chgData name="GV Vadivan" userId="7c1f3fdc556de7c5" providerId="LiveId" clId="{8D0BCD1F-A3D6-4EA0-BA6B-124C712E6D9B}" dt="2025-11-17T11:31:21.622" v="25" actId="700"/>
          <ac:spMkLst>
            <pc:docMk/>
            <pc:sldMk cId="0" sldId="271"/>
            <ac:spMk id="287" creationId="{00000000-0000-0000-0000-000000000000}"/>
          </ac:spMkLst>
        </pc:spChg>
        <pc:spChg chg="mod ord">
          <ac:chgData name="GV Vadivan" userId="7c1f3fdc556de7c5" providerId="LiveId" clId="{8D0BCD1F-A3D6-4EA0-BA6B-124C712E6D9B}" dt="2025-11-17T11:31:21.622" v="25" actId="700"/>
          <ac:spMkLst>
            <pc:docMk/>
            <pc:sldMk cId="0" sldId="271"/>
            <ac:spMk id="288" creationId="{00000000-0000-0000-0000-000000000000}"/>
          </ac:spMkLst>
        </pc:spChg>
        <pc:spChg chg="del mod">
          <ac:chgData name="GV Vadivan" userId="7c1f3fdc556de7c5" providerId="LiveId" clId="{8D0BCD1F-A3D6-4EA0-BA6B-124C712E6D9B}" dt="2025-11-17T11:31:26.278" v="28" actId="478"/>
          <ac:spMkLst>
            <pc:docMk/>
            <pc:sldMk cId="0" sldId="271"/>
            <ac:spMk id="289" creationId="{00000000-0000-0000-0000-000000000000}"/>
          </ac:spMkLst>
        </pc:spChg>
        <pc:picChg chg="del mod ord">
          <ac:chgData name="GV Vadivan" userId="7c1f3fdc556de7c5" providerId="LiveId" clId="{8D0BCD1F-A3D6-4EA0-BA6B-124C712E6D9B}" dt="2025-11-17T11:31:22.758" v="26" actId="478"/>
          <ac:picMkLst>
            <pc:docMk/>
            <pc:sldMk cId="0" sldId="271"/>
            <ac:picMk id="5" creationId="{75D5F4B3-E6D4-8F33-78F2-F92887C8F609}"/>
          </ac:picMkLst>
        </pc:picChg>
      </pc:sldChg>
      <pc:sldChg chg="delSp modSp mod modClrScheme chgLayout">
        <pc:chgData name="GV Vadivan" userId="7c1f3fdc556de7c5" providerId="LiveId" clId="{8D0BCD1F-A3D6-4EA0-BA6B-124C712E6D9B}" dt="2025-11-17T11:31:17.633" v="24" actId="478"/>
        <pc:sldMkLst>
          <pc:docMk/>
          <pc:sldMk cId="0" sldId="272"/>
        </pc:sldMkLst>
        <pc:spChg chg="mod ord">
          <ac:chgData name="GV Vadivan" userId="7c1f3fdc556de7c5" providerId="LiveId" clId="{8D0BCD1F-A3D6-4EA0-BA6B-124C712E6D9B}" dt="2025-11-17T11:31:13.258" v="22" actId="700"/>
          <ac:spMkLst>
            <pc:docMk/>
            <pc:sldMk cId="0" sldId="272"/>
            <ac:spMk id="296" creationId="{00000000-0000-0000-0000-000000000000}"/>
          </ac:spMkLst>
        </pc:spChg>
        <pc:spChg chg="mod ord">
          <ac:chgData name="GV Vadivan" userId="7c1f3fdc556de7c5" providerId="LiveId" clId="{8D0BCD1F-A3D6-4EA0-BA6B-124C712E6D9B}" dt="2025-11-17T11:31:13.258" v="22" actId="700"/>
          <ac:spMkLst>
            <pc:docMk/>
            <pc:sldMk cId="0" sldId="272"/>
            <ac:spMk id="297" creationId="{00000000-0000-0000-0000-000000000000}"/>
          </ac:spMkLst>
        </pc:spChg>
        <pc:spChg chg="del">
          <ac:chgData name="GV Vadivan" userId="7c1f3fdc556de7c5" providerId="LiveId" clId="{8D0BCD1F-A3D6-4EA0-BA6B-124C712E6D9B}" dt="2025-11-17T11:31:17.633" v="24" actId="478"/>
          <ac:spMkLst>
            <pc:docMk/>
            <pc:sldMk cId="0" sldId="272"/>
            <ac:spMk id="298" creationId="{00000000-0000-0000-0000-000000000000}"/>
          </ac:spMkLst>
        </pc:spChg>
        <pc:picChg chg="del mod ord">
          <ac:chgData name="GV Vadivan" userId="7c1f3fdc556de7c5" providerId="LiveId" clId="{8D0BCD1F-A3D6-4EA0-BA6B-124C712E6D9B}" dt="2025-11-17T11:31:14.390" v="23" actId="478"/>
          <ac:picMkLst>
            <pc:docMk/>
            <pc:sldMk cId="0" sldId="272"/>
            <ac:picMk id="5" creationId="{D1E846B5-1B84-62DB-3CCE-495C88EA5319}"/>
          </ac:picMkLst>
        </pc:picChg>
      </pc:sldChg>
      <pc:sldChg chg="delSp modSp mod modClrScheme chgLayout">
        <pc:chgData name="GV Vadivan" userId="7c1f3fdc556de7c5" providerId="LiveId" clId="{8D0BCD1F-A3D6-4EA0-BA6B-124C712E6D9B}" dt="2025-11-17T11:31:09.608" v="21" actId="478"/>
        <pc:sldMkLst>
          <pc:docMk/>
          <pc:sldMk cId="0" sldId="273"/>
        </pc:sldMkLst>
        <pc:spChg chg="mod ord">
          <ac:chgData name="GV Vadivan" userId="7c1f3fdc556de7c5" providerId="LiveId" clId="{8D0BCD1F-A3D6-4EA0-BA6B-124C712E6D9B}" dt="2025-11-17T11:31:08.234" v="20" actId="700"/>
          <ac:spMkLst>
            <pc:docMk/>
            <pc:sldMk cId="0" sldId="273"/>
            <ac:spMk id="305" creationId="{00000000-0000-0000-0000-000000000000}"/>
          </ac:spMkLst>
        </pc:spChg>
        <pc:spChg chg="mod ord">
          <ac:chgData name="GV Vadivan" userId="7c1f3fdc556de7c5" providerId="LiveId" clId="{8D0BCD1F-A3D6-4EA0-BA6B-124C712E6D9B}" dt="2025-11-17T11:31:08.234" v="20" actId="700"/>
          <ac:spMkLst>
            <pc:docMk/>
            <pc:sldMk cId="0" sldId="273"/>
            <ac:spMk id="306" creationId="{00000000-0000-0000-0000-000000000000}"/>
          </ac:spMkLst>
        </pc:spChg>
        <pc:picChg chg="del">
          <ac:chgData name="GV Vadivan" userId="7c1f3fdc556de7c5" providerId="LiveId" clId="{8D0BCD1F-A3D6-4EA0-BA6B-124C712E6D9B}" dt="2025-11-17T11:31:09.608" v="21" actId="478"/>
          <ac:picMkLst>
            <pc:docMk/>
            <pc:sldMk cId="0" sldId="273"/>
            <ac:picMk id="4" creationId="{82E09F93-D657-0630-A494-B7C405A02A05}"/>
          </ac:picMkLst>
        </pc:picChg>
      </pc:sldChg>
      <pc:sldChg chg="delSp modSp mod modClrScheme chgLayout">
        <pc:chgData name="GV Vadivan" userId="7c1f3fdc556de7c5" providerId="LiveId" clId="{8D0BCD1F-A3D6-4EA0-BA6B-124C712E6D9B}" dt="2025-11-17T11:31:01.268" v="19" actId="478"/>
        <pc:sldMkLst>
          <pc:docMk/>
          <pc:sldMk cId="0" sldId="279"/>
        </pc:sldMkLst>
        <pc:spChg chg="mod ord">
          <ac:chgData name="GV Vadivan" userId="7c1f3fdc556de7c5" providerId="LiveId" clId="{8D0BCD1F-A3D6-4EA0-BA6B-124C712E6D9B}" dt="2025-11-17T11:31:00.038" v="18" actId="700"/>
          <ac:spMkLst>
            <pc:docMk/>
            <pc:sldMk cId="0" sldId="279"/>
            <ac:spMk id="344" creationId="{00000000-0000-0000-0000-000000000000}"/>
          </ac:spMkLst>
        </pc:spChg>
        <pc:spChg chg="mod ord">
          <ac:chgData name="GV Vadivan" userId="7c1f3fdc556de7c5" providerId="LiveId" clId="{8D0BCD1F-A3D6-4EA0-BA6B-124C712E6D9B}" dt="2025-11-17T11:31:00.038" v="18" actId="700"/>
          <ac:spMkLst>
            <pc:docMk/>
            <pc:sldMk cId="0" sldId="279"/>
            <ac:spMk id="345" creationId="{00000000-0000-0000-0000-000000000000}"/>
          </ac:spMkLst>
        </pc:spChg>
        <pc:picChg chg="del mod ord">
          <ac:chgData name="GV Vadivan" userId="7c1f3fdc556de7c5" providerId="LiveId" clId="{8D0BCD1F-A3D6-4EA0-BA6B-124C712E6D9B}" dt="2025-11-17T11:31:01.268" v="19" actId="478"/>
          <ac:picMkLst>
            <pc:docMk/>
            <pc:sldMk cId="0" sldId="279"/>
            <ac:picMk id="5" creationId="{8FFADD26-CC07-8119-B61E-C4A08CD70876}"/>
          </ac:picMkLst>
        </pc:picChg>
      </pc:sldChg>
      <pc:sldChg chg="delSp modSp mod modClrScheme chgLayout">
        <pc:chgData name="GV Vadivan" userId="7c1f3fdc556de7c5" providerId="LiveId" clId="{8D0BCD1F-A3D6-4EA0-BA6B-124C712E6D9B}" dt="2025-11-17T11:30:56.181" v="17" actId="478"/>
        <pc:sldMkLst>
          <pc:docMk/>
          <pc:sldMk cId="0" sldId="280"/>
        </pc:sldMkLst>
        <pc:spChg chg="mod ord">
          <ac:chgData name="GV Vadivan" userId="7c1f3fdc556de7c5" providerId="LiveId" clId="{8D0BCD1F-A3D6-4EA0-BA6B-124C712E6D9B}" dt="2025-11-17T11:30:55.114" v="16" actId="700"/>
          <ac:spMkLst>
            <pc:docMk/>
            <pc:sldMk cId="0" sldId="280"/>
            <ac:spMk id="352" creationId="{00000000-0000-0000-0000-000000000000}"/>
          </ac:spMkLst>
        </pc:spChg>
        <pc:spChg chg="mod ord">
          <ac:chgData name="GV Vadivan" userId="7c1f3fdc556de7c5" providerId="LiveId" clId="{8D0BCD1F-A3D6-4EA0-BA6B-124C712E6D9B}" dt="2025-11-17T11:30:55.114" v="16" actId="700"/>
          <ac:spMkLst>
            <pc:docMk/>
            <pc:sldMk cId="0" sldId="280"/>
            <ac:spMk id="353" creationId="{00000000-0000-0000-0000-000000000000}"/>
          </ac:spMkLst>
        </pc:spChg>
        <pc:picChg chg="del mod ord">
          <ac:chgData name="GV Vadivan" userId="7c1f3fdc556de7c5" providerId="LiveId" clId="{8D0BCD1F-A3D6-4EA0-BA6B-124C712E6D9B}" dt="2025-11-17T11:30:56.181" v="17" actId="478"/>
          <ac:picMkLst>
            <pc:docMk/>
            <pc:sldMk cId="0" sldId="280"/>
            <ac:picMk id="5" creationId="{6578669B-2D91-42CE-951D-113FFA4A5ABF}"/>
          </ac:picMkLst>
        </pc:picChg>
      </pc:sldChg>
      <pc:sldChg chg="delSp modSp mod modClrScheme chgLayout">
        <pc:chgData name="GV Vadivan" userId="7c1f3fdc556de7c5" providerId="LiveId" clId="{8D0BCD1F-A3D6-4EA0-BA6B-124C712E6D9B}" dt="2025-11-17T11:30:51.128" v="15" actId="478"/>
        <pc:sldMkLst>
          <pc:docMk/>
          <pc:sldMk cId="0" sldId="281"/>
        </pc:sldMkLst>
        <pc:spChg chg="mod ord">
          <ac:chgData name="GV Vadivan" userId="7c1f3fdc556de7c5" providerId="LiveId" clId="{8D0BCD1F-A3D6-4EA0-BA6B-124C712E6D9B}" dt="2025-11-17T11:30:49.862" v="14" actId="700"/>
          <ac:spMkLst>
            <pc:docMk/>
            <pc:sldMk cId="0" sldId="281"/>
            <ac:spMk id="360" creationId="{00000000-0000-0000-0000-000000000000}"/>
          </ac:spMkLst>
        </pc:spChg>
        <pc:spChg chg="mod ord">
          <ac:chgData name="GV Vadivan" userId="7c1f3fdc556de7c5" providerId="LiveId" clId="{8D0BCD1F-A3D6-4EA0-BA6B-124C712E6D9B}" dt="2025-11-17T11:30:49.862" v="14" actId="700"/>
          <ac:spMkLst>
            <pc:docMk/>
            <pc:sldMk cId="0" sldId="281"/>
            <ac:spMk id="361" creationId="{00000000-0000-0000-0000-000000000000}"/>
          </ac:spMkLst>
        </pc:spChg>
        <pc:picChg chg="del mod ord">
          <ac:chgData name="GV Vadivan" userId="7c1f3fdc556de7c5" providerId="LiveId" clId="{8D0BCD1F-A3D6-4EA0-BA6B-124C712E6D9B}" dt="2025-11-17T11:30:51.128" v="15" actId="478"/>
          <ac:picMkLst>
            <pc:docMk/>
            <pc:sldMk cId="0" sldId="281"/>
            <ac:picMk id="5" creationId="{9F7D9C49-3196-B9E8-FD7D-8E4954A9B1F8}"/>
          </ac:picMkLst>
        </pc:picChg>
      </pc:sldChg>
      <pc:sldChg chg="delSp modSp mod modClrScheme chgLayout">
        <pc:chgData name="GV Vadivan" userId="7c1f3fdc556de7c5" providerId="LiveId" clId="{8D0BCD1F-A3D6-4EA0-BA6B-124C712E6D9B}" dt="2025-11-17T11:30:43.488" v="13" actId="478"/>
        <pc:sldMkLst>
          <pc:docMk/>
          <pc:sldMk cId="0" sldId="282"/>
        </pc:sldMkLst>
        <pc:spChg chg="mod ord">
          <ac:chgData name="GV Vadivan" userId="7c1f3fdc556de7c5" providerId="LiveId" clId="{8D0BCD1F-A3D6-4EA0-BA6B-124C712E6D9B}" dt="2025-11-17T11:30:41.550" v="12" actId="700"/>
          <ac:spMkLst>
            <pc:docMk/>
            <pc:sldMk cId="0" sldId="282"/>
            <ac:spMk id="368" creationId="{00000000-0000-0000-0000-000000000000}"/>
          </ac:spMkLst>
        </pc:spChg>
        <pc:spChg chg="mod ord">
          <ac:chgData name="GV Vadivan" userId="7c1f3fdc556de7c5" providerId="LiveId" clId="{8D0BCD1F-A3D6-4EA0-BA6B-124C712E6D9B}" dt="2025-11-17T11:30:41.550" v="12" actId="700"/>
          <ac:spMkLst>
            <pc:docMk/>
            <pc:sldMk cId="0" sldId="282"/>
            <ac:spMk id="369" creationId="{00000000-0000-0000-0000-000000000000}"/>
          </ac:spMkLst>
        </pc:spChg>
        <pc:picChg chg="del mod ord">
          <ac:chgData name="GV Vadivan" userId="7c1f3fdc556de7c5" providerId="LiveId" clId="{8D0BCD1F-A3D6-4EA0-BA6B-124C712E6D9B}" dt="2025-11-17T11:30:43.488" v="13" actId="478"/>
          <ac:picMkLst>
            <pc:docMk/>
            <pc:sldMk cId="0" sldId="282"/>
            <ac:picMk id="370" creationId="{00000000-0000-0000-0000-000000000000}"/>
          </ac:picMkLst>
        </pc:picChg>
      </pc:sldChg>
      <pc:sldChg chg="addSp delSp modSp mod">
        <pc:chgData name="GV Vadivan" userId="7c1f3fdc556de7c5" providerId="LiveId" clId="{8D0BCD1F-A3D6-4EA0-BA6B-124C712E6D9B}" dt="2025-11-17T11:29:29.994" v="9" actId="478"/>
        <pc:sldMkLst>
          <pc:docMk/>
          <pc:sldMk cId="0" sldId="290"/>
        </pc:sldMkLst>
        <pc:spChg chg="add del mod">
          <ac:chgData name="GV Vadivan" userId="7c1f3fdc556de7c5" providerId="LiveId" clId="{8D0BCD1F-A3D6-4EA0-BA6B-124C712E6D9B}" dt="2025-11-17T11:29:29.994" v="9" actId="478"/>
          <ac:spMkLst>
            <pc:docMk/>
            <pc:sldMk cId="0" sldId="290"/>
            <ac:spMk id="3" creationId="{063D8D39-4757-BA2B-38B9-064BD8717EAB}"/>
          </ac:spMkLst>
        </pc:spChg>
        <pc:picChg chg="del">
          <ac:chgData name="GV Vadivan" userId="7c1f3fdc556de7c5" providerId="LiveId" clId="{8D0BCD1F-A3D6-4EA0-BA6B-124C712E6D9B}" dt="2025-11-17T11:29:29.148" v="8" actId="478"/>
          <ac:picMkLst>
            <pc:docMk/>
            <pc:sldMk cId="0" sldId="290"/>
            <ac:picMk id="419" creationId="{00000000-0000-0000-0000-000000000000}"/>
          </ac:picMkLst>
        </pc:picChg>
      </pc:sldChg>
      <pc:sldChg chg="addSp delSp modSp mod">
        <pc:chgData name="GV Vadivan" userId="7c1f3fdc556de7c5" providerId="LiveId" clId="{8D0BCD1F-A3D6-4EA0-BA6B-124C712E6D9B}" dt="2025-11-17T11:29:33.503" v="11" actId="478"/>
        <pc:sldMkLst>
          <pc:docMk/>
          <pc:sldMk cId="0" sldId="293"/>
        </pc:sldMkLst>
        <pc:spChg chg="add del mod">
          <ac:chgData name="GV Vadivan" userId="7c1f3fdc556de7c5" providerId="LiveId" clId="{8D0BCD1F-A3D6-4EA0-BA6B-124C712E6D9B}" dt="2025-11-17T11:29:33.503" v="11" actId="478"/>
          <ac:spMkLst>
            <pc:docMk/>
            <pc:sldMk cId="0" sldId="293"/>
            <ac:spMk id="3" creationId="{E9C37938-5A46-6EF5-ACF2-21017F9ABC33}"/>
          </ac:spMkLst>
        </pc:spChg>
        <pc:picChg chg="del">
          <ac:chgData name="GV Vadivan" userId="7c1f3fdc556de7c5" providerId="LiveId" clId="{8D0BCD1F-A3D6-4EA0-BA6B-124C712E6D9B}" dt="2025-11-17T11:29:32.948" v="10" actId="478"/>
          <ac:picMkLst>
            <pc:docMk/>
            <pc:sldMk cId="0" sldId="293"/>
            <ac:picMk id="440" creationId="{00000000-0000-0000-0000-000000000000}"/>
          </ac:picMkLst>
        </pc:picChg>
      </pc:sldChg>
      <pc:sldMasterChg chg="delSldLayout">
        <pc:chgData name="GV Vadivan" userId="7c1f3fdc556de7c5" providerId="LiveId" clId="{8D0BCD1F-A3D6-4EA0-BA6B-124C712E6D9B}" dt="2025-11-17T11:29:17.068" v="7" actId="47"/>
        <pc:sldMasterMkLst>
          <pc:docMk/>
          <pc:sldMasterMk cId="0" sldId="2147483648"/>
        </pc:sldMasterMkLst>
        <pc:sldLayoutChg chg="del">
          <pc:chgData name="GV Vadivan" userId="7c1f3fdc556de7c5" providerId="LiveId" clId="{8D0BCD1F-A3D6-4EA0-BA6B-124C712E6D9B}" dt="2025-11-17T11:29:17.068" v="7" actId="47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292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8765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f101b667f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f101b667f2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2f101b667f2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75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f101b667f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2f101b667f2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2f101b667f2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1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3078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741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1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560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3392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78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2380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247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860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3755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977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1651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055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444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0520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6248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5240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06913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7" name="Google Shape;3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656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90061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3" name="Google Shape;40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95229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7" name="Google Shape;41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013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5" name="Google Shape;4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28902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1" name="Google Shape;4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6051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8" name="Google Shape;43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0708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f054d8d8c2_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2f054d8d8c2_3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g2f054d8d8c2_3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94284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3" name="Google Shape;45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976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307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91307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898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8542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101b667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2f101b667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2f101b667f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709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9232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  01">
  <p:cSld name="Cover Slide  0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1"/>
          <p:cNvSpPr/>
          <p:nvPr/>
        </p:nvSpPr>
        <p:spPr>
          <a:xfrm>
            <a:off x="-1218514" y="-6377384"/>
            <a:ext cx="16024759" cy="589558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1"/>
          <p:cNvSpPr/>
          <p:nvPr/>
        </p:nvSpPr>
        <p:spPr>
          <a:xfrm>
            <a:off x="0" y="3703066"/>
            <a:ext cx="4883406" cy="285691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41"/>
          <p:cNvSpPr>
            <a:spLocks noGrp="1"/>
          </p:cNvSpPr>
          <p:nvPr>
            <p:ph type="pic" idx="2"/>
          </p:nvPr>
        </p:nvSpPr>
        <p:spPr>
          <a:xfrm>
            <a:off x="0" y="2428827"/>
            <a:ext cx="12192000" cy="319203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16" name="Google Shape;16;p41"/>
          <p:cNvGrpSpPr/>
          <p:nvPr/>
        </p:nvGrpSpPr>
        <p:grpSpPr>
          <a:xfrm>
            <a:off x="-695010" y="4529052"/>
            <a:ext cx="2530502" cy="2045219"/>
            <a:chOff x="5816064" y="9435173"/>
            <a:chExt cx="798029" cy="644988"/>
          </a:xfrm>
        </p:grpSpPr>
        <p:sp>
          <p:nvSpPr>
            <p:cNvPr id="17" name="Google Shape;17;p41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41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41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1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41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41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41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41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1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1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41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41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41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41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1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32;p41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72522" y="5987656"/>
            <a:ext cx="2349914" cy="492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2"/>
          <p:cNvSpPr/>
          <p:nvPr/>
        </p:nvSpPr>
        <p:spPr>
          <a:xfrm rot="-5400000">
            <a:off x="4415285" y="-2002800"/>
            <a:ext cx="341994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2"/>
          <p:cNvSpPr/>
          <p:nvPr/>
        </p:nvSpPr>
        <p:spPr>
          <a:xfrm>
            <a:off x="7600795" y="5425723"/>
            <a:ext cx="4381736" cy="697353"/>
          </a:xfrm>
          <a:prstGeom prst="rect">
            <a:avLst/>
          </a:prstGeom>
          <a:solidFill>
            <a:srgbClr val="73B6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E3B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139" name="Google Shape;139;p52"/>
          <p:cNvGrpSpPr/>
          <p:nvPr/>
        </p:nvGrpSpPr>
        <p:grpSpPr>
          <a:xfrm>
            <a:off x="-1984680" y="2794849"/>
            <a:ext cx="3760285" cy="3039163"/>
            <a:chOff x="5816064" y="9435173"/>
            <a:chExt cx="798029" cy="644988"/>
          </a:xfrm>
        </p:grpSpPr>
        <p:sp>
          <p:nvSpPr>
            <p:cNvPr id="140" name="Google Shape;140;p52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2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2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2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2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2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2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2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2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2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2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2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2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2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2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5" name="Google Shape;15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7178" y="178763"/>
            <a:ext cx="4032784" cy="218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2"/>
          <p:cNvSpPr/>
          <p:nvPr/>
        </p:nvSpPr>
        <p:spPr>
          <a:xfrm>
            <a:off x="-3311027" y="-397118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648" y="6175677"/>
            <a:ext cx="2349914" cy="492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52"/>
          <p:cNvSpPr txBox="1">
            <a:spLocks noGrp="1"/>
          </p:cNvSpPr>
          <p:nvPr>
            <p:ph type="body" idx="2"/>
          </p:nvPr>
        </p:nvSpPr>
        <p:spPr>
          <a:xfrm>
            <a:off x="1199523" y="3374199"/>
            <a:ext cx="5881764" cy="79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52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/Text Slide ">
  <p:cSld name="Photo/Text Slide 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3"/>
          <p:cNvSpPr/>
          <p:nvPr/>
        </p:nvSpPr>
        <p:spPr>
          <a:xfrm>
            <a:off x="0" y="-1"/>
            <a:ext cx="6096000" cy="6844027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3"/>
          <p:cNvSpPr txBox="1">
            <a:spLocks noGrp="1"/>
          </p:cNvSpPr>
          <p:nvPr>
            <p:ph type="body" idx="1"/>
          </p:nvPr>
        </p:nvSpPr>
        <p:spPr>
          <a:xfrm>
            <a:off x="701135" y="2344759"/>
            <a:ext cx="4867011" cy="3666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3"/>
          <p:cNvSpPr txBox="1">
            <a:spLocks noGrp="1"/>
          </p:cNvSpPr>
          <p:nvPr>
            <p:ph type="body" idx="2"/>
          </p:nvPr>
        </p:nvSpPr>
        <p:spPr>
          <a:xfrm>
            <a:off x="701136" y="650590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3"/>
          <p:cNvSpPr>
            <a:spLocks noGrp="1"/>
          </p:cNvSpPr>
          <p:nvPr>
            <p:ph type="pic" idx="3"/>
          </p:nvPr>
        </p:nvSpPr>
        <p:spPr>
          <a:xfrm>
            <a:off x="6083676" y="0"/>
            <a:ext cx="5361066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/Intro ">
  <p:cSld name="Overview/Intro 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2"/>
          <p:cNvSpPr/>
          <p:nvPr/>
        </p:nvSpPr>
        <p:spPr>
          <a:xfrm>
            <a:off x="2167324" y="772371"/>
            <a:ext cx="9503744" cy="506316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2"/>
          <p:cNvSpPr>
            <a:spLocks noGrp="1"/>
          </p:cNvSpPr>
          <p:nvPr>
            <p:ph type="pic" idx="2"/>
          </p:nvPr>
        </p:nvSpPr>
        <p:spPr>
          <a:xfrm>
            <a:off x="388401" y="385460"/>
            <a:ext cx="4107750" cy="608707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8" name="Google Shape;38;p42"/>
          <p:cNvSpPr txBox="1">
            <a:spLocks noGrp="1"/>
          </p:cNvSpPr>
          <p:nvPr>
            <p:ph type="body" idx="1"/>
          </p:nvPr>
        </p:nvSpPr>
        <p:spPr>
          <a:xfrm>
            <a:off x="4940626" y="3429001"/>
            <a:ext cx="6414559" cy="212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1 ">
  <p:cSld name="Text Slide 01 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7"/>
          <p:cNvSpPr/>
          <p:nvPr/>
        </p:nvSpPr>
        <p:spPr>
          <a:xfrm rot="-5400000">
            <a:off x="2858269" y="-2026298"/>
            <a:ext cx="6141020" cy="109105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7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052954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body" idx="2"/>
          </p:nvPr>
        </p:nvSpPr>
        <p:spPr>
          <a:xfrm>
            <a:off x="904856" y="1989039"/>
            <a:ext cx="10052954" cy="42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/>
          <p:nvPr/>
        </p:nvSpPr>
        <p:spPr>
          <a:xfrm rot="-5400000">
            <a:off x="9789093" y="4354638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37"/>
          <p:cNvCxnSpPr/>
          <p:nvPr/>
        </p:nvCxnSpPr>
        <p:spPr>
          <a:xfrm>
            <a:off x="11635259" y="6499510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">
  <p:cSld name="Divider 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3"/>
          <p:cNvSpPr/>
          <p:nvPr/>
        </p:nvSpPr>
        <p:spPr>
          <a:xfrm>
            <a:off x="6982690" y="527858"/>
            <a:ext cx="4721156" cy="5802284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1"/>
          </p:nvPr>
        </p:nvSpPr>
        <p:spPr>
          <a:xfrm>
            <a:off x="7630824" y="99092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49" name="Google Shape;49;p43"/>
          <p:cNvGrpSpPr/>
          <p:nvPr/>
        </p:nvGrpSpPr>
        <p:grpSpPr>
          <a:xfrm>
            <a:off x="6966447" y="3406884"/>
            <a:ext cx="3616885" cy="2923263"/>
            <a:chOff x="5816064" y="9435173"/>
            <a:chExt cx="798029" cy="644988"/>
          </a:xfrm>
        </p:grpSpPr>
        <p:sp>
          <p:nvSpPr>
            <p:cNvPr id="50" name="Google Shape;50;p43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3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3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3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3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43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43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3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3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3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43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3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3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3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3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43"/>
          <p:cNvSpPr>
            <a:spLocks noGrp="1"/>
          </p:cNvSpPr>
          <p:nvPr>
            <p:ph type="pic" idx="2"/>
          </p:nvPr>
        </p:nvSpPr>
        <p:spPr>
          <a:xfrm>
            <a:off x="238772" y="2626822"/>
            <a:ext cx="7708195" cy="339682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6" name="Google Shape;66;p43"/>
          <p:cNvSpPr/>
          <p:nvPr/>
        </p:nvSpPr>
        <p:spPr>
          <a:xfrm rot="-5400000">
            <a:off x="9873336" y="4185270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x3 slide with photo ">
  <p:cSld name="Bullet Point x3 slide with photo 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/>
          <p:nvPr/>
        </p:nvSpPr>
        <p:spPr>
          <a:xfrm>
            <a:off x="0" y="16329"/>
            <a:ext cx="4780547" cy="6858000"/>
          </a:xfrm>
          <a:prstGeom prst="rect">
            <a:avLst/>
          </a:prstGeom>
          <a:solidFill>
            <a:srgbClr val="1E75B0"/>
          </a:solidFill>
          <a:ln w="12700" cap="flat" cmpd="sng">
            <a:solidFill>
              <a:srgbClr val="054F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4"/>
          <p:cNvSpPr txBox="1">
            <a:spLocks noGrp="1"/>
          </p:cNvSpPr>
          <p:nvPr>
            <p:ph type="body" idx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2"/>
          </p:nvPr>
        </p:nvSpPr>
        <p:spPr>
          <a:xfrm>
            <a:off x="4912294" y="134561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body" idx="3"/>
          </p:nvPr>
        </p:nvSpPr>
        <p:spPr>
          <a:xfrm>
            <a:off x="3880331" y="614396"/>
            <a:ext cx="1232765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body" idx="4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body" idx="5"/>
          </p:nvPr>
        </p:nvSpPr>
        <p:spPr>
          <a:xfrm>
            <a:off x="4912293" y="3268749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6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body" idx="7"/>
          </p:nvPr>
        </p:nvSpPr>
        <p:spPr>
          <a:xfrm>
            <a:off x="4927791" y="5132546"/>
            <a:ext cx="6553234" cy="99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44"/>
          <p:cNvSpPr>
            <a:spLocks noGrp="1"/>
          </p:cNvSpPr>
          <p:nvPr>
            <p:ph type="pic" idx="8"/>
          </p:nvPr>
        </p:nvSpPr>
        <p:spPr>
          <a:xfrm>
            <a:off x="-48344" y="0"/>
            <a:ext cx="3570477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7" name="Google Shape;77;p44"/>
          <p:cNvSpPr txBox="1">
            <a:spLocks noGrp="1"/>
          </p:cNvSpPr>
          <p:nvPr>
            <p:ph type="body" idx="9"/>
          </p:nvPr>
        </p:nvSpPr>
        <p:spPr>
          <a:xfrm>
            <a:off x="3918849" y="2558717"/>
            <a:ext cx="1232765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body" idx="13"/>
          </p:nvPr>
        </p:nvSpPr>
        <p:spPr>
          <a:xfrm>
            <a:off x="3918849" y="4410972"/>
            <a:ext cx="1232765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2 ">
  <p:cSld name="Text Slide 02 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5"/>
          <p:cNvSpPr/>
          <p:nvPr/>
        </p:nvSpPr>
        <p:spPr>
          <a:xfrm rot="-5400000">
            <a:off x="5088466" y="-5088468"/>
            <a:ext cx="2015069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2"/>
          </p:nvPr>
        </p:nvSpPr>
        <p:spPr>
          <a:xfrm>
            <a:off x="904856" y="2457445"/>
            <a:ext cx="10479218" cy="378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03 ">
  <p:cSld name="Text Slide 03 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7"/>
          <p:cNvSpPr/>
          <p:nvPr/>
        </p:nvSpPr>
        <p:spPr>
          <a:xfrm rot="-5400000">
            <a:off x="2667000" y="-2667000"/>
            <a:ext cx="6858001" cy="12191999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7"/>
          <p:cNvSpPr/>
          <p:nvPr/>
        </p:nvSpPr>
        <p:spPr>
          <a:xfrm rot="-5400000">
            <a:off x="4865194" y="-19370"/>
            <a:ext cx="6141020" cy="68967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7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66" cy="516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7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7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47"/>
          <p:cNvGrpSpPr/>
          <p:nvPr/>
        </p:nvGrpSpPr>
        <p:grpSpPr>
          <a:xfrm>
            <a:off x="-848733" y="3847224"/>
            <a:ext cx="3746119" cy="3027714"/>
            <a:chOff x="5816064" y="9435173"/>
            <a:chExt cx="798029" cy="644988"/>
          </a:xfrm>
        </p:grpSpPr>
        <p:sp>
          <p:nvSpPr>
            <p:cNvPr id="90" name="Google Shape;90;p47"/>
            <p:cNvSpPr/>
            <p:nvPr/>
          </p:nvSpPr>
          <p:spPr>
            <a:xfrm>
              <a:off x="6450882" y="9701314"/>
              <a:ext cx="163211" cy="376953"/>
            </a:xfrm>
            <a:custGeom>
              <a:avLst/>
              <a:gdLst/>
              <a:ahLst/>
              <a:cxnLst/>
              <a:rect l="l" t="t" r="r" b="b"/>
              <a:pathLst>
                <a:path w="163211" h="376953" extrusionOk="0">
                  <a:moveTo>
                    <a:pt x="58832" y="273717"/>
                  </a:moveTo>
                  <a:cubicBezTo>
                    <a:pt x="69270" y="240568"/>
                    <a:pt x="35109" y="122178"/>
                    <a:pt x="6642" y="78611"/>
                  </a:cubicBezTo>
                  <a:lnTo>
                    <a:pt x="13285" y="0"/>
                  </a:lnTo>
                  <a:lnTo>
                    <a:pt x="163212" y="27466"/>
                  </a:lnTo>
                  <a:lnTo>
                    <a:pt x="117664" y="376953"/>
                  </a:lnTo>
                  <a:lnTo>
                    <a:pt x="0" y="376953"/>
                  </a:lnTo>
                  <a:lnTo>
                    <a:pt x="0" y="339069"/>
                  </a:lnTo>
                  <a:cubicBezTo>
                    <a:pt x="10438" y="333386"/>
                    <a:pt x="48394" y="308761"/>
                    <a:pt x="58832" y="273717"/>
                  </a:cubicBezTo>
                  <a:close/>
                </a:path>
              </a:pathLst>
            </a:custGeom>
            <a:solidFill>
              <a:srgbClr val="DFE1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7"/>
            <p:cNvSpPr/>
            <p:nvPr/>
          </p:nvSpPr>
          <p:spPr>
            <a:xfrm>
              <a:off x="6308546" y="9545986"/>
              <a:ext cx="166058" cy="534174"/>
            </a:xfrm>
            <a:custGeom>
              <a:avLst/>
              <a:gdLst/>
              <a:ahLst/>
              <a:cxnLst/>
              <a:rect l="l" t="t" r="r" b="b"/>
              <a:pathLst>
                <a:path w="166058" h="534174" extrusionOk="0">
                  <a:moveTo>
                    <a:pt x="166058" y="48303"/>
                  </a:moveTo>
                  <a:lnTo>
                    <a:pt x="156569" y="156275"/>
                  </a:lnTo>
                  <a:lnTo>
                    <a:pt x="75912" y="141121"/>
                  </a:lnTo>
                  <a:lnTo>
                    <a:pt x="86350" y="293607"/>
                  </a:lnTo>
                  <a:cubicBezTo>
                    <a:pt x="68321" y="344751"/>
                    <a:pt x="55037" y="407261"/>
                    <a:pt x="61679" y="429992"/>
                  </a:cubicBezTo>
                  <a:cubicBezTo>
                    <a:pt x="68321" y="450828"/>
                    <a:pt x="84453" y="468824"/>
                    <a:pt x="98686" y="480189"/>
                  </a:cubicBezTo>
                  <a:lnTo>
                    <a:pt x="102482" y="534175"/>
                  </a:lnTo>
                  <a:lnTo>
                    <a:pt x="0" y="534175"/>
                  </a:lnTo>
                  <a:lnTo>
                    <a:pt x="35109" y="0"/>
                  </a:lnTo>
                  <a:lnTo>
                    <a:pt x="166058" y="48303"/>
                  </a:lnTo>
                  <a:close/>
                </a:path>
              </a:pathLst>
            </a:custGeom>
            <a:solidFill>
              <a:srgbClr val="AACB4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7"/>
            <p:cNvSpPr/>
            <p:nvPr/>
          </p:nvSpPr>
          <p:spPr>
            <a:xfrm>
              <a:off x="6407232" y="10025228"/>
              <a:ext cx="21824" cy="53985"/>
            </a:xfrm>
            <a:custGeom>
              <a:avLst/>
              <a:gdLst/>
              <a:ahLst/>
              <a:cxnLst/>
              <a:rect l="l" t="t" r="r" b="b"/>
              <a:pathLst>
                <a:path w="21824" h="53985" extrusionOk="0">
                  <a:moveTo>
                    <a:pt x="21825" y="16101"/>
                  </a:moveTo>
                  <a:lnTo>
                    <a:pt x="21825" y="53986"/>
                  </a:lnTo>
                  <a:lnTo>
                    <a:pt x="3796" y="53986"/>
                  </a:lnTo>
                  <a:lnTo>
                    <a:pt x="0" y="0"/>
                  </a:lnTo>
                  <a:cubicBezTo>
                    <a:pt x="9489" y="8524"/>
                    <a:pt x="18029" y="13260"/>
                    <a:pt x="21825" y="16101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7"/>
            <p:cNvSpPr/>
            <p:nvPr/>
          </p:nvSpPr>
          <p:spPr>
            <a:xfrm>
              <a:off x="6384458" y="9687107"/>
              <a:ext cx="80656" cy="152486"/>
            </a:xfrm>
            <a:custGeom>
              <a:avLst/>
              <a:gdLst/>
              <a:ahLst/>
              <a:cxnLst/>
              <a:rect l="l" t="t" r="r" b="b"/>
              <a:pathLst>
                <a:path w="80656" h="152486" extrusionOk="0">
                  <a:moveTo>
                    <a:pt x="55985" y="77664"/>
                  </a:moveTo>
                  <a:cubicBezTo>
                    <a:pt x="42701" y="77664"/>
                    <a:pt x="25620" y="110813"/>
                    <a:pt x="10438" y="152486"/>
                  </a:cubicBezTo>
                  <a:lnTo>
                    <a:pt x="0" y="0"/>
                  </a:lnTo>
                  <a:lnTo>
                    <a:pt x="80657" y="15154"/>
                  </a:lnTo>
                  <a:lnTo>
                    <a:pt x="74015" y="93765"/>
                  </a:lnTo>
                  <a:cubicBezTo>
                    <a:pt x="67372" y="83346"/>
                    <a:pt x="60730" y="77664"/>
                    <a:pt x="55985" y="77664"/>
                  </a:cubicBezTo>
                  <a:close/>
                </a:path>
              </a:pathLst>
            </a:custGeom>
            <a:solidFill>
              <a:srgbClr val="95C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7"/>
            <p:cNvSpPr/>
            <p:nvPr/>
          </p:nvSpPr>
          <p:spPr>
            <a:xfrm>
              <a:off x="6246867" y="9957036"/>
              <a:ext cx="2846" cy="7576"/>
            </a:xfrm>
            <a:custGeom>
              <a:avLst/>
              <a:gdLst/>
              <a:ahLst/>
              <a:cxnLst/>
              <a:rect l="l" t="t" r="r" b="b"/>
              <a:pathLst>
                <a:path w="2846" h="7576" extrusionOk="0">
                  <a:moveTo>
                    <a:pt x="0" y="2841"/>
                  </a:moveTo>
                  <a:cubicBezTo>
                    <a:pt x="949" y="1894"/>
                    <a:pt x="1898" y="947"/>
                    <a:pt x="2847" y="0"/>
                  </a:cubicBezTo>
                  <a:lnTo>
                    <a:pt x="2847" y="7577"/>
                  </a:lnTo>
                  <a:cubicBezTo>
                    <a:pt x="949" y="4736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7"/>
            <p:cNvSpPr/>
            <p:nvPr/>
          </p:nvSpPr>
          <p:spPr>
            <a:xfrm>
              <a:off x="6150079" y="10017651"/>
              <a:ext cx="45547" cy="62509"/>
            </a:xfrm>
            <a:custGeom>
              <a:avLst/>
              <a:gdLst/>
              <a:ahLst/>
              <a:cxnLst/>
              <a:rect l="l" t="t" r="r" b="b"/>
              <a:pathLst>
                <a:path w="45547" h="62509" extrusionOk="0">
                  <a:moveTo>
                    <a:pt x="45548" y="28414"/>
                  </a:moveTo>
                  <a:lnTo>
                    <a:pt x="45548" y="62510"/>
                  </a:lnTo>
                  <a:lnTo>
                    <a:pt x="0" y="62510"/>
                  </a:lnTo>
                  <a:lnTo>
                    <a:pt x="4745" y="0"/>
                  </a:lnTo>
                  <a:cubicBezTo>
                    <a:pt x="11387" y="9471"/>
                    <a:pt x="23723" y="19889"/>
                    <a:pt x="45548" y="28414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7"/>
            <p:cNvSpPr/>
            <p:nvPr/>
          </p:nvSpPr>
          <p:spPr>
            <a:xfrm>
              <a:off x="6077013" y="9435173"/>
              <a:ext cx="271386" cy="380741"/>
            </a:xfrm>
            <a:custGeom>
              <a:avLst/>
              <a:gdLst/>
              <a:ahLst/>
              <a:cxnLst/>
              <a:rect l="l" t="t" r="r" b="b"/>
              <a:pathLst>
                <a:path w="271386" h="380741" extrusionOk="0">
                  <a:moveTo>
                    <a:pt x="167007" y="380742"/>
                  </a:moveTo>
                  <a:cubicBezTo>
                    <a:pt x="161314" y="377900"/>
                    <a:pt x="156569" y="377900"/>
                    <a:pt x="156569" y="377900"/>
                  </a:cubicBezTo>
                  <a:cubicBezTo>
                    <a:pt x="156569" y="335280"/>
                    <a:pt x="125256" y="335280"/>
                    <a:pt x="125256" y="335280"/>
                  </a:cubicBezTo>
                  <a:cubicBezTo>
                    <a:pt x="125256" y="335280"/>
                    <a:pt x="99635" y="335280"/>
                    <a:pt x="94891" y="366535"/>
                  </a:cubicBezTo>
                  <a:lnTo>
                    <a:pt x="109124" y="192265"/>
                  </a:lnTo>
                  <a:lnTo>
                    <a:pt x="13285" y="211207"/>
                  </a:lnTo>
                  <a:lnTo>
                    <a:pt x="0" y="71034"/>
                  </a:lnTo>
                  <a:lnTo>
                    <a:pt x="124307" y="0"/>
                  </a:lnTo>
                  <a:lnTo>
                    <a:pt x="271387" y="50197"/>
                  </a:lnTo>
                  <a:lnTo>
                    <a:pt x="267591" y="109866"/>
                  </a:lnTo>
                  <a:lnTo>
                    <a:pt x="160365" y="151539"/>
                  </a:lnTo>
                  <a:lnTo>
                    <a:pt x="167007" y="380742"/>
                  </a:ln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7"/>
            <p:cNvSpPr/>
            <p:nvPr/>
          </p:nvSpPr>
          <p:spPr>
            <a:xfrm>
              <a:off x="6171904" y="9811179"/>
              <a:ext cx="9489" cy="947"/>
            </a:xfrm>
            <a:custGeom>
              <a:avLst/>
              <a:gdLst/>
              <a:ahLst/>
              <a:cxnLst/>
              <a:rect l="l" t="t" r="r" b="b"/>
              <a:pathLst>
                <a:path w="9489" h="947" extrusionOk="0">
                  <a:moveTo>
                    <a:pt x="0" y="947"/>
                  </a:moveTo>
                  <a:lnTo>
                    <a:pt x="0" y="0"/>
                  </a:lnTo>
                  <a:cubicBezTo>
                    <a:pt x="0" y="947"/>
                    <a:pt x="0" y="947"/>
                    <a:pt x="0" y="947"/>
                  </a:cubicBezTo>
                  <a:cubicBezTo>
                    <a:pt x="0" y="947"/>
                    <a:pt x="0" y="947"/>
                    <a:pt x="0" y="947"/>
                  </a:cubicBezTo>
                  <a:close/>
                </a:path>
              </a:pathLst>
            </a:custGeom>
            <a:solidFill>
              <a:srgbClr val="05A0C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7"/>
            <p:cNvSpPr/>
            <p:nvPr/>
          </p:nvSpPr>
          <p:spPr>
            <a:xfrm>
              <a:off x="6209860" y="10016704"/>
              <a:ext cx="42700" cy="62509"/>
            </a:xfrm>
            <a:custGeom>
              <a:avLst/>
              <a:gdLst/>
              <a:ahLst/>
              <a:cxnLst/>
              <a:rect l="l" t="t" r="r" b="b"/>
              <a:pathLst>
                <a:path w="42700" h="62509" extrusionOk="0">
                  <a:moveTo>
                    <a:pt x="40803" y="0"/>
                  </a:moveTo>
                  <a:lnTo>
                    <a:pt x="42701" y="62510"/>
                  </a:lnTo>
                  <a:lnTo>
                    <a:pt x="0" y="62510"/>
                  </a:lnTo>
                  <a:lnTo>
                    <a:pt x="0" y="28414"/>
                  </a:lnTo>
                  <a:cubicBezTo>
                    <a:pt x="21825" y="20837"/>
                    <a:pt x="34161" y="10418"/>
                    <a:pt x="40803" y="0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7"/>
            <p:cNvSpPr/>
            <p:nvPr/>
          </p:nvSpPr>
          <p:spPr>
            <a:xfrm>
              <a:off x="6237378" y="9545039"/>
              <a:ext cx="107226" cy="534174"/>
            </a:xfrm>
            <a:custGeom>
              <a:avLst/>
              <a:gdLst/>
              <a:ahLst/>
              <a:cxnLst/>
              <a:rect l="l" t="t" r="r" b="b"/>
              <a:pathLst>
                <a:path w="107226" h="534174" extrusionOk="0">
                  <a:moveTo>
                    <a:pt x="12336" y="419574"/>
                  </a:moveTo>
                  <a:lnTo>
                    <a:pt x="12336" y="411997"/>
                  </a:lnTo>
                  <a:cubicBezTo>
                    <a:pt x="56934" y="359905"/>
                    <a:pt x="14234" y="332439"/>
                    <a:pt x="14234" y="332439"/>
                  </a:cubicBezTo>
                  <a:cubicBezTo>
                    <a:pt x="32263" y="290765"/>
                    <a:pt x="18978" y="275612"/>
                    <a:pt x="7591" y="269929"/>
                  </a:cubicBezTo>
                  <a:lnTo>
                    <a:pt x="0" y="41673"/>
                  </a:lnTo>
                  <a:lnTo>
                    <a:pt x="107226" y="0"/>
                  </a:lnTo>
                  <a:lnTo>
                    <a:pt x="72117" y="534175"/>
                  </a:lnTo>
                  <a:lnTo>
                    <a:pt x="16131" y="534175"/>
                  </a:lnTo>
                  <a:lnTo>
                    <a:pt x="14234" y="471665"/>
                  </a:lnTo>
                  <a:cubicBezTo>
                    <a:pt x="27518" y="449881"/>
                    <a:pt x="17080" y="428098"/>
                    <a:pt x="12336" y="419574"/>
                  </a:cubicBezTo>
                  <a:close/>
                </a:path>
              </a:pathLst>
            </a:custGeom>
            <a:solidFill>
              <a:srgbClr val="40A5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7"/>
            <p:cNvSpPr/>
            <p:nvPr/>
          </p:nvSpPr>
          <p:spPr>
            <a:xfrm>
              <a:off x="5947013" y="9646381"/>
              <a:ext cx="184087" cy="432833"/>
            </a:xfrm>
            <a:custGeom>
              <a:avLst/>
              <a:gdLst/>
              <a:ahLst/>
              <a:cxnLst/>
              <a:rect l="l" t="t" r="r" b="b"/>
              <a:pathLst>
                <a:path w="184087" h="432833" extrusionOk="0">
                  <a:moveTo>
                    <a:pt x="112920" y="326756"/>
                  </a:moveTo>
                  <a:cubicBezTo>
                    <a:pt x="130949" y="285083"/>
                    <a:pt x="108175" y="268982"/>
                    <a:pt x="96788" y="253828"/>
                  </a:cubicBezTo>
                  <a:cubicBezTo>
                    <a:pt x="92993" y="248145"/>
                    <a:pt x="90146" y="240568"/>
                    <a:pt x="97737" y="226361"/>
                  </a:cubicBezTo>
                  <a:cubicBezTo>
                    <a:pt x="103431" y="215943"/>
                    <a:pt x="95840" y="198895"/>
                    <a:pt x="83504" y="186582"/>
                  </a:cubicBezTo>
                  <a:lnTo>
                    <a:pt x="89197" y="124073"/>
                  </a:lnTo>
                  <a:lnTo>
                    <a:pt x="45548" y="132597"/>
                  </a:lnTo>
                  <a:cubicBezTo>
                    <a:pt x="38905" y="121231"/>
                    <a:pt x="29416" y="112707"/>
                    <a:pt x="13285" y="112707"/>
                  </a:cubicBezTo>
                  <a:cubicBezTo>
                    <a:pt x="10438" y="112707"/>
                    <a:pt x="7591" y="112707"/>
                    <a:pt x="4745" y="113654"/>
                  </a:cubicBezTo>
                  <a:lnTo>
                    <a:pt x="0" y="28414"/>
                  </a:lnTo>
                  <a:lnTo>
                    <a:pt x="142336" y="0"/>
                  </a:lnTo>
                  <a:lnTo>
                    <a:pt x="184088" y="432833"/>
                  </a:lnTo>
                  <a:lnTo>
                    <a:pt x="61679" y="432833"/>
                  </a:lnTo>
                  <a:lnTo>
                    <a:pt x="67372" y="373165"/>
                  </a:lnTo>
                  <a:cubicBezTo>
                    <a:pt x="86350" y="361799"/>
                    <a:pt x="105329" y="345698"/>
                    <a:pt x="112920" y="326756"/>
                  </a:cubicBezTo>
                  <a:close/>
                </a:path>
              </a:pathLst>
            </a:custGeom>
            <a:solidFill>
              <a:srgbClr val="1E9E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7"/>
            <p:cNvSpPr/>
            <p:nvPr/>
          </p:nvSpPr>
          <p:spPr>
            <a:xfrm>
              <a:off x="6090298" y="9627438"/>
              <a:ext cx="96788" cy="451775"/>
            </a:xfrm>
            <a:custGeom>
              <a:avLst/>
              <a:gdLst/>
              <a:ahLst/>
              <a:cxnLst/>
              <a:rect l="l" t="t" r="r" b="b"/>
              <a:pathLst>
                <a:path w="96788" h="451775" extrusionOk="0">
                  <a:moveTo>
                    <a:pt x="96788" y="0"/>
                  </a:moveTo>
                  <a:lnTo>
                    <a:pt x="82555" y="174270"/>
                  </a:lnTo>
                  <a:cubicBezTo>
                    <a:pt x="82555" y="177111"/>
                    <a:pt x="81606" y="179953"/>
                    <a:pt x="81606" y="183741"/>
                  </a:cubicBezTo>
                  <a:lnTo>
                    <a:pt x="81606" y="184688"/>
                  </a:lnTo>
                  <a:cubicBezTo>
                    <a:pt x="79708" y="184688"/>
                    <a:pt x="37956" y="188477"/>
                    <a:pt x="64526" y="250039"/>
                  </a:cubicBezTo>
                  <a:cubicBezTo>
                    <a:pt x="64526" y="250039"/>
                    <a:pt x="19927" y="277506"/>
                    <a:pt x="69270" y="332439"/>
                  </a:cubicBezTo>
                  <a:cubicBezTo>
                    <a:pt x="69270" y="332439"/>
                    <a:pt x="46496" y="361799"/>
                    <a:pt x="64526" y="389266"/>
                  </a:cubicBezTo>
                  <a:lnTo>
                    <a:pt x="59781" y="451776"/>
                  </a:lnTo>
                  <a:lnTo>
                    <a:pt x="42701" y="451776"/>
                  </a:lnTo>
                  <a:lnTo>
                    <a:pt x="0" y="18942"/>
                  </a:lnTo>
                  <a:lnTo>
                    <a:pt x="96788" y="0"/>
                  </a:lnTo>
                  <a:close/>
                </a:path>
              </a:pathLst>
            </a:custGeom>
            <a:solidFill>
              <a:srgbClr val="1C91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7"/>
            <p:cNvSpPr/>
            <p:nvPr/>
          </p:nvSpPr>
          <p:spPr>
            <a:xfrm>
              <a:off x="5816064" y="9792237"/>
              <a:ext cx="133795" cy="286976"/>
            </a:xfrm>
            <a:custGeom>
              <a:avLst/>
              <a:gdLst/>
              <a:ahLst/>
              <a:cxnLst/>
              <a:rect l="l" t="t" r="r" b="b"/>
              <a:pathLst>
                <a:path w="133795" h="286976" extrusionOk="0">
                  <a:moveTo>
                    <a:pt x="105328" y="0"/>
                  </a:moveTo>
                  <a:cubicBezTo>
                    <a:pt x="99635" y="14207"/>
                    <a:pt x="94891" y="28414"/>
                    <a:pt x="87299" y="32202"/>
                  </a:cubicBezTo>
                  <a:cubicBezTo>
                    <a:pt x="69270" y="40726"/>
                    <a:pt x="52190" y="66298"/>
                    <a:pt x="60730" y="80505"/>
                  </a:cubicBezTo>
                  <a:cubicBezTo>
                    <a:pt x="68321" y="94712"/>
                    <a:pt x="66423" y="102289"/>
                    <a:pt x="61679" y="107972"/>
                  </a:cubicBezTo>
                  <a:cubicBezTo>
                    <a:pt x="50292" y="123125"/>
                    <a:pt x="27518" y="139226"/>
                    <a:pt x="45547" y="180900"/>
                  </a:cubicBezTo>
                  <a:cubicBezTo>
                    <a:pt x="63577" y="222573"/>
                    <a:pt x="133796" y="250039"/>
                    <a:pt x="133796" y="250039"/>
                  </a:cubicBezTo>
                  <a:lnTo>
                    <a:pt x="133796" y="286977"/>
                  </a:lnTo>
                  <a:lnTo>
                    <a:pt x="34161" y="286977"/>
                  </a:lnTo>
                  <a:lnTo>
                    <a:pt x="0" y="19889"/>
                  </a:lnTo>
                  <a:lnTo>
                    <a:pt x="105328" y="0"/>
                  </a:lnTo>
                  <a:close/>
                </a:path>
              </a:pathLst>
            </a:custGeom>
            <a:solidFill>
              <a:srgbClr val="1E75B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7"/>
            <p:cNvSpPr/>
            <p:nvPr/>
          </p:nvSpPr>
          <p:spPr>
            <a:xfrm>
              <a:off x="5993509" y="9770453"/>
              <a:ext cx="43649" cy="63456"/>
            </a:xfrm>
            <a:custGeom>
              <a:avLst/>
              <a:gdLst/>
              <a:ahLst/>
              <a:cxnLst/>
              <a:rect l="l" t="t" r="r" b="b"/>
              <a:pathLst>
                <a:path w="43649" h="63456" extrusionOk="0">
                  <a:moveTo>
                    <a:pt x="37956" y="63457"/>
                  </a:moveTo>
                  <a:cubicBezTo>
                    <a:pt x="34161" y="59668"/>
                    <a:pt x="29416" y="55880"/>
                    <a:pt x="24671" y="53986"/>
                  </a:cubicBezTo>
                  <a:cubicBezTo>
                    <a:pt x="14234" y="49250"/>
                    <a:pt x="10438" y="25572"/>
                    <a:pt x="0" y="8524"/>
                  </a:cubicBezTo>
                  <a:lnTo>
                    <a:pt x="43650" y="0"/>
                  </a:lnTo>
                  <a:lnTo>
                    <a:pt x="37956" y="63457"/>
                  </a:ln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7"/>
            <p:cNvSpPr/>
            <p:nvPr/>
          </p:nvSpPr>
          <p:spPr>
            <a:xfrm>
              <a:off x="5971684" y="10020493"/>
              <a:ext cx="43649" cy="59668"/>
            </a:xfrm>
            <a:custGeom>
              <a:avLst/>
              <a:gdLst/>
              <a:ahLst/>
              <a:cxnLst/>
              <a:rect l="l" t="t" r="r" b="b"/>
              <a:pathLst>
                <a:path w="43649" h="59668" extrusionOk="0">
                  <a:moveTo>
                    <a:pt x="43650" y="0"/>
                  </a:moveTo>
                  <a:lnTo>
                    <a:pt x="37956" y="59669"/>
                  </a:lnTo>
                  <a:lnTo>
                    <a:pt x="0" y="59669"/>
                  </a:lnTo>
                  <a:lnTo>
                    <a:pt x="0" y="21784"/>
                  </a:lnTo>
                  <a:cubicBezTo>
                    <a:pt x="0" y="21784"/>
                    <a:pt x="20876" y="14207"/>
                    <a:pt x="43650" y="0"/>
                  </a:cubicBezTo>
                  <a:close/>
                </a:path>
              </a:pathLst>
            </a:custGeom>
            <a:solidFill>
              <a:srgbClr val="1A6E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47"/>
          <p:cNvSpPr/>
          <p:nvPr/>
        </p:nvSpPr>
        <p:spPr>
          <a:xfrm>
            <a:off x="-3327961" y="-261651"/>
            <a:ext cx="3340287" cy="738130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9325" tIns="24650" rIns="49325" bIns="246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Slide ">
  <p:cSld name="Phone Slide 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8"/>
          <p:cNvSpPr txBox="1">
            <a:spLocks noGrp="1"/>
          </p:cNvSpPr>
          <p:nvPr>
            <p:ph type="body" idx="1"/>
          </p:nvPr>
        </p:nvSpPr>
        <p:spPr>
          <a:xfrm>
            <a:off x="607555" y="587575"/>
            <a:ext cx="5881764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48"/>
          <p:cNvSpPr/>
          <p:nvPr/>
        </p:nvSpPr>
        <p:spPr>
          <a:xfrm rot="10800000" flipH="1">
            <a:off x="11332565" y="0"/>
            <a:ext cx="853286" cy="6858002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48" descr="iPhone6_mockup_front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20581" y="354148"/>
            <a:ext cx="4094254" cy="640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8"/>
          <p:cNvSpPr>
            <a:spLocks noGrp="1"/>
          </p:cNvSpPr>
          <p:nvPr>
            <p:ph type="pic" idx="2"/>
          </p:nvPr>
        </p:nvSpPr>
        <p:spPr>
          <a:xfrm>
            <a:off x="7735037" y="1373925"/>
            <a:ext cx="2444127" cy="43369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11" name="Google Shape;111;p48"/>
          <p:cNvSpPr txBox="1">
            <a:spLocks noGrp="1"/>
          </p:cNvSpPr>
          <p:nvPr>
            <p:ph type="body" idx="3"/>
          </p:nvPr>
        </p:nvSpPr>
        <p:spPr>
          <a:xfrm>
            <a:off x="607553" y="2016633"/>
            <a:ext cx="5881763" cy="410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8"/>
          <p:cNvSpPr/>
          <p:nvPr/>
        </p:nvSpPr>
        <p:spPr>
          <a:xfrm rot="-5400000">
            <a:off x="9716271" y="43649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ptop Slide ">
  <p:cSld name="Laptop Slide 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0"/>
          <p:cNvSpPr txBox="1">
            <a:spLocks noGrp="1"/>
          </p:cNvSpPr>
          <p:nvPr>
            <p:ph type="body" idx="1"/>
          </p:nvPr>
        </p:nvSpPr>
        <p:spPr>
          <a:xfrm>
            <a:off x="6578872" y="593866"/>
            <a:ext cx="4990998" cy="99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B64B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50"/>
          <p:cNvSpPr/>
          <p:nvPr/>
        </p:nvSpPr>
        <p:spPr>
          <a:xfrm rot="10800000" flipH="1">
            <a:off x="0" y="0"/>
            <a:ext cx="601405" cy="6858002"/>
          </a:xfrm>
          <a:prstGeom prst="rect">
            <a:avLst/>
          </a:prstGeom>
          <a:solidFill>
            <a:srgbClr val="1E75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50"/>
          <p:cNvPicPr preferRelativeResize="0"/>
          <p:nvPr/>
        </p:nvPicPr>
        <p:blipFill rotWithShape="1">
          <a:blip r:embed="rId2">
            <a:alphaModFix/>
          </a:blip>
          <a:srcRect l="-18315" t="15976" r="29196" b="11083"/>
          <a:stretch/>
        </p:blipFill>
        <p:spPr>
          <a:xfrm flipH="1">
            <a:off x="608794" y="1890384"/>
            <a:ext cx="8439100" cy="537565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0"/>
          <p:cNvSpPr>
            <a:spLocks noGrp="1"/>
          </p:cNvSpPr>
          <p:nvPr>
            <p:ph type="pic" idx="2"/>
          </p:nvPr>
        </p:nvSpPr>
        <p:spPr>
          <a:xfrm>
            <a:off x="635271" y="2095585"/>
            <a:ext cx="5130800" cy="3913188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24" name="Google Shape;124;p50"/>
          <p:cNvSpPr txBox="1">
            <a:spLocks noGrp="1"/>
          </p:cNvSpPr>
          <p:nvPr>
            <p:ph type="body" idx="3"/>
          </p:nvPr>
        </p:nvSpPr>
        <p:spPr>
          <a:xfrm>
            <a:off x="6578871" y="1890384"/>
            <a:ext cx="4990998" cy="410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0"/>
          <p:cNvSpPr/>
          <p:nvPr/>
        </p:nvSpPr>
        <p:spPr>
          <a:xfrm rot="-5400000">
            <a:off x="-1736448" y="4314119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"/>
          <p:cNvSpPr/>
          <p:nvPr/>
        </p:nvSpPr>
        <p:spPr>
          <a:xfrm rot="-5400000">
            <a:off x="9855625" y="4403466"/>
            <a:ext cx="407429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40"/>
          <p:cNvCxnSpPr/>
          <p:nvPr/>
        </p:nvCxnSpPr>
        <p:spPr>
          <a:xfrm>
            <a:off x="11701791" y="6548338"/>
            <a:ext cx="324798" cy="0"/>
          </a:xfrm>
          <a:prstGeom prst="straightConnector1">
            <a:avLst/>
          </a:prstGeom>
          <a:noFill/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dp.org/sustainable-development-goal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ustain.ucla.edu/what-is-sustainability/" TargetMode="External"/><Relationship Id="rId5" Type="http://schemas.openxmlformats.org/officeDocument/2006/relationships/hyperlink" Target="https://www.un.org/en/about-us/un-and-sustainability" TargetMode="External"/><Relationship Id="rId4" Type="http://schemas.openxmlformats.org/officeDocument/2006/relationships/hyperlink" Target="https://sdgs.un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6553" b="44632"/>
          <a:stretch/>
        </p:blipFill>
        <p:spPr>
          <a:xfrm>
            <a:off x="0" y="2180235"/>
            <a:ext cx="12192000" cy="3440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17;p1">
            <a:extLst>
              <a:ext uri="{FF2B5EF4-FFF2-40B4-BE49-F238E27FC236}">
                <a16:creationId xmlns:a16="http://schemas.microsoft.com/office/drawing/2014/main" id="{D53817B0-1DEE-730A-5C12-54A2DDF1D189}"/>
              </a:ext>
            </a:extLst>
          </p:cNvPr>
          <p:cNvSpPr txBox="1"/>
          <p:nvPr/>
        </p:nvSpPr>
        <p:spPr>
          <a:xfrm>
            <a:off x="226433" y="523776"/>
            <a:ext cx="6476785" cy="170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Start on Sustainability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i="0" u="none" strike="noStrike" cap="none" dirty="0">
                <a:latin typeface="Calibri"/>
                <a:ea typeface="Calibri"/>
                <a:cs typeface="Calibri"/>
                <a:sym typeface="Calibri"/>
              </a:rPr>
              <a:t>Zestaw szkoleniowy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17;p1">
            <a:extLst>
              <a:ext uri="{FF2B5EF4-FFF2-40B4-BE49-F238E27FC236}">
                <a16:creationId xmlns:a16="http://schemas.microsoft.com/office/drawing/2014/main" id="{B4CBBB5C-F689-931C-8173-E00E23EABD15}"/>
              </a:ext>
            </a:extLst>
          </p:cNvPr>
          <p:cNvSpPr txBox="1"/>
          <p:nvPr/>
        </p:nvSpPr>
        <p:spPr>
          <a:xfrm>
            <a:off x="226433" y="4365929"/>
            <a:ext cx="12192000" cy="897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13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l-PL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WSTĘP</a:t>
            </a:r>
            <a:endParaRPr lang="en-GB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grey and black sign with a person in a circle&#10;&#10;AI-generated content may be incorrect.">
            <a:extLst>
              <a:ext uri="{FF2B5EF4-FFF2-40B4-BE49-F238E27FC236}">
                <a16:creationId xmlns:a16="http://schemas.microsoft.com/office/drawing/2014/main" id="{52A8B25E-B602-34AA-BC3A-5A23528B7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872" y="5852765"/>
            <a:ext cx="1064955" cy="3726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52979B-E5E4-8DAC-6BF3-681A79E9CCBF}"/>
              </a:ext>
            </a:extLst>
          </p:cNvPr>
          <p:cNvSpPr txBox="1"/>
          <p:nvPr/>
        </p:nvSpPr>
        <p:spPr>
          <a:xfrm>
            <a:off x="1870543" y="5758455"/>
            <a:ext cx="192132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Start on Sustainability Erasmus+ VET Project © 2024 is licensed under CC BY 4.0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Google Shape;214;p1">
            <a:extLst>
              <a:ext uri="{FF2B5EF4-FFF2-40B4-BE49-F238E27FC236}">
                <a16:creationId xmlns:a16="http://schemas.microsoft.com/office/drawing/2014/main" id="{09304A43-97B8-5B0A-2784-760E5BE229C3}"/>
              </a:ext>
            </a:extLst>
          </p:cNvPr>
          <p:cNvSpPr txBox="1"/>
          <p:nvPr/>
        </p:nvSpPr>
        <p:spPr>
          <a:xfrm>
            <a:off x="4844404" y="5641745"/>
            <a:ext cx="4702718" cy="900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fontAlgn="base"/>
            <a:r>
              <a:rPr lang="pl-PL" sz="1050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f101b667f2_0_15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00" cy="51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pl-PL" b="1" dirty="0"/>
              <a:t>Zrównoważony rozwój i </a:t>
            </a:r>
            <a:r>
              <a:rPr lang="pl-PL" b="1" dirty="0" err="1"/>
              <a:t>zrównoważoność</a:t>
            </a:r>
            <a:r>
              <a:rPr lang="pl-PL" b="1" dirty="0"/>
              <a:t> to powiązane pojęcia, które koncentrują się na środowisku, społeczeństwie i gospodarce w perspektywie czasowej. Jednak mają one różne znaczenia i nie powinny być stosowane zamiennie.</a:t>
            </a:r>
            <a:endParaRPr b="1" dirty="0"/>
          </a:p>
        </p:txBody>
      </p:sp>
      <p:sp>
        <p:nvSpPr>
          <p:cNvPr id="240" name="Google Shape;240;g2f101b667f2_0_15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700" cy="17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pl-PL" dirty="0"/>
              <a:t>DEFINICJA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f101b667f2_0_9"/>
          <p:cNvSpPr txBox="1">
            <a:spLocks noGrp="1"/>
          </p:cNvSpPr>
          <p:nvPr>
            <p:ph type="body" idx="2"/>
          </p:nvPr>
        </p:nvSpPr>
        <p:spPr>
          <a:xfrm>
            <a:off x="323850" y="2209800"/>
            <a:ext cx="11353800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pl-PL" dirty="0">
                <a:solidFill>
                  <a:srgbClr val="000000"/>
                </a:solidFill>
              </a:rPr>
              <a:t>	Zrównoważony rozwój definiuje się jako zaspokajanie obecnych potrzeb bez uszczerbku dla zdolności przyszłych pokoleń do zaspokajania swoich własnych potrzeb. Obejmuje on integrację zdrowia środowiskowego, równości społecznej i witalności gospodarczej w celu stworzenia kwitnących, zdrowych, różnorodnych i odpornych społeczności.</a:t>
            </a:r>
          </a:p>
          <a:p>
            <a:pPr algn="just"/>
            <a:endParaRPr lang="pl-PL" dirty="0">
              <a:solidFill>
                <a:srgbClr val="000000"/>
              </a:solidFill>
            </a:endParaRPr>
          </a:p>
          <a:p>
            <a:pPr algn="just"/>
            <a:r>
              <a:rPr lang="pl-PL" dirty="0">
                <a:solidFill>
                  <a:srgbClr val="000000"/>
                </a:solidFill>
              </a:rPr>
              <a:t>	</a:t>
            </a:r>
            <a:r>
              <a:rPr lang="pl-PL" dirty="0" err="1">
                <a:solidFill>
                  <a:srgbClr val="000000"/>
                </a:solidFill>
              </a:rPr>
              <a:t>Zrównoważoność</a:t>
            </a:r>
            <a:r>
              <a:rPr lang="pl-PL" dirty="0">
                <a:solidFill>
                  <a:srgbClr val="000000"/>
                </a:solidFill>
              </a:rPr>
              <a:t> uznaje wzajemne powiązania tych kwestii i wymaga podejścia systemowego oraz uznania złożoności. Wspiera zdrowie i witalność ekologiczne, ludzkie oraz gospodarcze, zakładając, że zasoby są ograniczone i powinny być wykorzystywane w sposób oszczędny i mądry. W istocie, </a:t>
            </a:r>
            <a:r>
              <a:rPr lang="pl-PL" dirty="0" err="1">
                <a:solidFill>
                  <a:srgbClr val="000000"/>
                </a:solidFill>
              </a:rPr>
              <a:t>zrównoważoność</a:t>
            </a:r>
            <a:r>
              <a:rPr lang="pl-PL" dirty="0">
                <a:solidFill>
                  <a:srgbClr val="000000"/>
                </a:solidFill>
              </a:rPr>
              <a:t> dotyczy naszych dzieci i wnuków oraz świata, jaki im pozostawimy.</a:t>
            </a:r>
          </a:p>
          <a:p>
            <a:pPr marL="0" lvl="0" indent="0" algn="just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3" name="Google Shape;240;g2f101b667f2_0_15">
            <a:extLst>
              <a:ext uri="{FF2B5EF4-FFF2-40B4-BE49-F238E27FC236}">
                <a16:creationId xmlns:a16="http://schemas.microsoft.com/office/drawing/2014/main" id="{4BE185B4-94F0-677A-B99B-DA75CBB3BD70}"/>
              </a:ext>
            </a:extLst>
          </p:cNvPr>
          <p:cNvSpPr txBox="1">
            <a:spLocks/>
          </p:cNvSpPr>
          <p:nvPr/>
        </p:nvSpPr>
        <p:spPr>
          <a:xfrm>
            <a:off x="600999" y="835090"/>
            <a:ext cx="3125700" cy="85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Pts val="3600"/>
            </a:pPr>
            <a:r>
              <a:rPr lang="pl-PL" sz="3600" b="1" dirty="0">
                <a:solidFill>
                  <a:schemeClr val="bg1"/>
                </a:solidFill>
              </a:rPr>
              <a:t>DEFINICJA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"/>
          <p:cNvSpPr txBox="1">
            <a:spLocks noGrp="1"/>
          </p:cNvSpPr>
          <p:nvPr>
            <p:ph type="body" idx="2"/>
          </p:nvPr>
        </p:nvSpPr>
        <p:spPr>
          <a:xfrm>
            <a:off x="323850" y="1964300"/>
            <a:ext cx="11060100" cy="4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pl-PL" sz="2000" dirty="0" err="1">
                <a:solidFill>
                  <a:srgbClr val="000000"/>
                </a:solidFill>
              </a:rPr>
              <a:t>Zrównoważoność</a:t>
            </a:r>
            <a:r>
              <a:rPr lang="pl-PL" sz="2000" dirty="0">
                <a:solidFill>
                  <a:srgbClr val="000000"/>
                </a:solidFill>
              </a:rPr>
              <a:t> obejmuje działania, które chronią środowisko, jednocześnie zaspokajając potrzeby społeczne, kulturowe i gospodarcze. Jej celem jest zachowanie naturalnego świata oraz odejście od obecnego stylu życia opartego na intensywnym wykorzystaniu zasobów. Oznacza to życie w ramach dostępnych zasobów, aby zapewnić dobrostan wszystkich żywych istot w przyszłości. Z drugiej strony, zrównoważony rozwój polega na tworzeniu wzrostu i postępu poprzez uwzględnienie aspektów fizycznych, ekonomicznych, środowiskowych i społecznych, aby poprawić jakość życia bez wyczerpywania zasobów środowiskowych. Jego celem jest zapewnienie, że zasoby są wykorzystywane w sposób, który nie prowadzi do ich wyczerpania.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Google Shape;240;g2f101b667f2_0_15">
            <a:extLst>
              <a:ext uri="{FF2B5EF4-FFF2-40B4-BE49-F238E27FC236}">
                <a16:creationId xmlns:a16="http://schemas.microsoft.com/office/drawing/2014/main" id="{B24517FC-7CF1-3000-8829-8A98639910ED}"/>
              </a:ext>
            </a:extLst>
          </p:cNvPr>
          <p:cNvSpPr txBox="1">
            <a:spLocks/>
          </p:cNvSpPr>
          <p:nvPr/>
        </p:nvSpPr>
        <p:spPr>
          <a:xfrm>
            <a:off x="600999" y="835090"/>
            <a:ext cx="3125700" cy="85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Pts val="3600"/>
            </a:pPr>
            <a:r>
              <a:rPr lang="pl-PL" sz="3600" b="1" dirty="0">
                <a:solidFill>
                  <a:schemeClr val="bg1"/>
                </a:solidFill>
              </a:rPr>
              <a:t>DEFINICJA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000"/>
              </a:spcBef>
              <a:buSzPts val="3600"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pl-PL" dirty="0"/>
              <a:t>Cele Zrównoważonego Rozwoju</a:t>
            </a:r>
            <a:endParaRPr dirty="0">
              <a:sym typeface="Arial"/>
            </a:endParaRPr>
          </a:p>
        </p:txBody>
      </p:sp>
      <p:sp>
        <p:nvSpPr>
          <p:cNvPr id="270" name="Google Shape;270;p1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dirty="0">
                <a:solidFill>
                  <a:srgbClr val="000000"/>
                </a:solidFill>
              </a:rPr>
              <a:t>Organizacja Narodów Zjednoczonych wprowadziła Cele Zrównoważonego Rozwoju (</a:t>
            </a:r>
            <a:r>
              <a:rPr lang="pl-PL" dirty="0" err="1">
                <a:solidFill>
                  <a:srgbClr val="000000"/>
                </a:solidFill>
              </a:rPr>
              <a:t>SDGs</a:t>
            </a:r>
            <a:r>
              <a:rPr lang="pl-PL" dirty="0">
                <a:solidFill>
                  <a:srgbClr val="000000"/>
                </a:solidFill>
              </a:rPr>
              <a:t>) w 2015 roku, obejmujące 17 globalnych celów oraz 169 zadań, mających na celu promowanie bardziej zrównoważonej planety oraz poprawę jakości życia ludzi na całym świecie do roku 2030.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pl-PL" dirty="0"/>
              <a:t>Cele Zrównoważonego Rozwoju</a:t>
            </a:r>
            <a:endParaRPr lang="pl-PL" dirty="0">
              <a:sym typeface="Arial"/>
            </a:endParaRPr>
          </a:p>
        </p:txBody>
      </p:sp>
      <p:sp>
        <p:nvSpPr>
          <p:cNvPr id="279" name="Google Shape;279;p1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Celem jest „Nikt nie zostaje w tyle”, z naciskiem na dotarcie najpierw do tych, którzy są najbardziej marginalizowani, oraz poprawę ich jakości życia. Cele Zrównoważonego Rozwoju (</a:t>
            </a:r>
            <a:r>
              <a:rPr lang="pl-PL" dirty="0" err="1">
                <a:solidFill>
                  <a:srgbClr val="000000"/>
                </a:solidFill>
              </a:rPr>
              <a:t>SDGs</a:t>
            </a:r>
            <a:r>
              <a:rPr lang="pl-PL" dirty="0">
                <a:solidFill>
                  <a:srgbClr val="000000"/>
                </a:solidFill>
              </a:rPr>
              <a:t>) zostały sformułowane, aby rozwiązać niedociągnięcia Milenijnych Celów Rozwoju (</a:t>
            </a:r>
            <a:r>
              <a:rPr lang="pl-PL" dirty="0" err="1">
                <a:solidFill>
                  <a:srgbClr val="000000"/>
                </a:solidFill>
              </a:rPr>
              <a:t>MDGs</a:t>
            </a:r>
            <a:r>
              <a:rPr lang="pl-PL" dirty="0">
                <a:solidFill>
                  <a:srgbClr val="000000"/>
                </a:solidFill>
              </a:rPr>
              <a:t>).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pl-PL" dirty="0"/>
              <a:t>Cele Zrównoważonego Rozwoju</a:t>
            </a:r>
            <a:endParaRPr lang="pl-PL" dirty="0">
              <a:sym typeface="Arial"/>
            </a:endParaRPr>
          </a:p>
        </p:txBody>
      </p:sp>
      <p:sp>
        <p:nvSpPr>
          <p:cNvPr id="288" name="Google Shape;288;p1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Cele Zrównoważonego Rozwoju (</a:t>
            </a:r>
            <a:r>
              <a:rPr lang="pl-PL" dirty="0" err="1">
                <a:solidFill>
                  <a:srgbClr val="000000"/>
                </a:solidFill>
              </a:rPr>
              <a:t>SDGs</a:t>
            </a:r>
            <a:r>
              <a:rPr lang="pl-PL" dirty="0">
                <a:solidFill>
                  <a:srgbClr val="000000"/>
                </a:solidFill>
              </a:rPr>
              <a:t>) koncentrują się na trzech wymiarach </a:t>
            </a:r>
            <a:r>
              <a:rPr lang="pl-PL" dirty="0" err="1">
                <a:solidFill>
                  <a:srgbClr val="000000"/>
                </a:solidFill>
              </a:rPr>
              <a:t>zrównoważoności</a:t>
            </a:r>
            <a:r>
              <a:rPr lang="pl-PL" dirty="0">
                <a:solidFill>
                  <a:srgbClr val="000000"/>
                </a:solidFill>
              </a:rPr>
              <a:t>: społecznym, gospodarczym i środowiskowym. Wymiary te są ze sobą powiązane, a postęp w jednej dziedzinie wpływa na pozostałe, dlatego muszą być podejmowane jednocześnie.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pl-PL" dirty="0"/>
              <a:t>Cele Zrównoważonego Rozwoju</a:t>
            </a:r>
            <a:endParaRPr lang="pl-PL" dirty="0">
              <a:sym typeface="Arial"/>
            </a:endParaRPr>
          </a:p>
        </p:txBody>
      </p:sp>
      <p:sp>
        <p:nvSpPr>
          <p:cNvPr id="297" name="Google Shape;297;p1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Zrównoważony rozwój dąży do osiągnięcia równowagi między zaspokajaniem bieżących potrzeb a nieograniczaniem możliwości przyszłych pokoleń. Uznaje znaczenie poszanowania natury przy jednoczesnym postępie w rozwoju ludzi w różnych aspektach świata.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pl-PL" dirty="0"/>
              <a:t>Cele Zrównoważonego Rozwoju</a:t>
            </a:r>
            <a:endParaRPr lang="pl-PL" dirty="0">
              <a:sym typeface="Arial"/>
            </a:endParaRPr>
          </a:p>
        </p:txBody>
      </p:sp>
      <p:sp>
        <p:nvSpPr>
          <p:cNvPr id="306" name="Google Shape;306;p1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Celem zrównoważonego rozwoju jest efektywne wykorzystanie zasobów oraz staranne planowanie osiągania zarówno bieżących, jak i długoterminowych celów dla ludzi, przyszłych pokoleń oraz planety. W dzisiejszych czasach potrzeba zrównoważonego rozwoju jest kluczowa nie tylko dla przetrwania ludzkości, ale również dla ochrony jej przyszłości.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777039" y="2276560"/>
            <a:ext cx="4539240" cy="49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>
            <a:spLocks noGrp="1"/>
          </p:cNvSpPr>
          <p:nvPr>
            <p:ph type="body" idx="1"/>
          </p:nvPr>
        </p:nvSpPr>
        <p:spPr>
          <a:xfrm>
            <a:off x="4479532" y="313186"/>
            <a:ext cx="6904233" cy="590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Organizacja Narodów Zjednoczonych (ONZ) podkreśla znaczenie firm w osiąganiu Celów Zrównoważonego Rozwoju (</a:t>
            </a:r>
            <a:r>
              <a:rPr lang="pl-PL" dirty="0" err="1">
                <a:solidFill>
                  <a:srgbClr val="222222"/>
                </a:solidFill>
              </a:rPr>
              <a:t>SDGs</a:t>
            </a:r>
            <a:r>
              <a:rPr lang="pl-PL" dirty="0">
                <a:solidFill>
                  <a:srgbClr val="222222"/>
                </a:solidFill>
              </a:rPr>
              <a:t>). Przedsiębiorstwa mogą pomóc, unikając problemów, którymi muszą zajmować się rządy, takich jak zanieczyszczenie, ubóstwo oraz wspieranie wojen i konfliktów. Mogą także współpracować z innymi poprzez zrównoważone operacje, odpowiedzialne inwestycje oraz innowacje.</a:t>
            </a:r>
            <a:endParaRPr lang="en-US" dirty="0"/>
          </a:p>
        </p:txBody>
      </p:sp>
      <p:sp>
        <p:nvSpPr>
          <p:cNvPr id="319" name="Google Shape;319;p20"/>
          <p:cNvSpPr txBox="1">
            <a:spLocks noGrp="1"/>
          </p:cNvSpPr>
          <p:nvPr>
            <p:ph type="body" idx="2"/>
          </p:nvPr>
        </p:nvSpPr>
        <p:spPr>
          <a:xfrm>
            <a:off x="626051" y="622147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dirty="0"/>
              <a:t>UNITED NATIONS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>
            <a:spLocks noGrp="1"/>
          </p:cNvSpPr>
          <p:nvPr>
            <p:ph type="body" idx="1"/>
          </p:nvPr>
        </p:nvSpPr>
        <p:spPr>
          <a:xfrm>
            <a:off x="4479532" y="313186"/>
            <a:ext cx="6904233" cy="590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Cele Zrównoważonego Rozwoju (</a:t>
            </a:r>
            <a:r>
              <a:rPr lang="pl-PL" dirty="0" err="1">
                <a:solidFill>
                  <a:srgbClr val="000000"/>
                </a:solidFill>
              </a:rPr>
              <a:t>SDGs</a:t>
            </a:r>
            <a:r>
              <a:rPr lang="pl-PL" dirty="0">
                <a:solidFill>
                  <a:srgbClr val="000000"/>
                </a:solidFill>
              </a:rPr>
              <a:t>) stawiają przed firmami zarówno obowiązki, jak i możliwości.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Skuteczna realizacja </a:t>
            </a:r>
            <a:r>
              <a:rPr lang="pl-PL" dirty="0" err="1">
                <a:solidFill>
                  <a:srgbClr val="222222"/>
                </a:solidFill>
              </a:rPr>
              <a:t>SDGs</a:t>
            </a:r>
            <a:r>
              <a:rPr lang="pl-PL" dirty="0">
                <a:solidFill>
                  <a:srgbClr val="222222"/>
                </a:solidFill>
              </a:rPr>
              <a:t> wzmocni warunki prowadzenia działalności gospodarczej oraz budowania rynków. Jednak nawet odpowiedzialne przedsiębiorstwa napotykają wyzwania, takie jak niestabilność w społecznościach, trudności w znalezieniu wykwalifikowanej siły roboczej oraz bezprecedensowe katastrofy naturalne spowodowane zmianami klimatycznymi.</a:t>
            </a:r>
            <a:endParaRPr dirty="0"/>
          </a:p>
        </p:txBody>
      </p:sp>
      <p:sp>
        <p:nvSpPr>
          <p:cNvPr id="325" name="Google Shape;325;p21"/>
          <p:cNvSpPr txBox="1">
            <a:spLocks noGrp="1"/>
          </p:cNvSpPr>
          <p:nvPr>
            <p:ph type="body" idx="2"/>
          </p:nvPr>
        </p:nvSpPr>
        <p:spPr>
          <a:xfrm>
            <a:off x="600999" y="622147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UNITED NATIONS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/>
          <p:nvPr/>
        </p:nvSpPr>
        <p:spPr>
          <a:xfrm>
            <a:off x="3926747" y="1252799"/>
            <a:ext cx="5192509" cy="698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"/>
          <p:cNvSpPr txBox="1"/>
          <p:nvPr/>
        </p:nvSpPr>
        <p:spPr>
          <a:xfrm>
            <a:off x="4110769" y="1278947"/>
            <a:ext cx="50084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rPr>
              <a:t>O PROJEKCIE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63;p3">
            <a:extLst>
              <a:ext uri="{FF2B5EF4-FFF2-40B4-BE49-F238E27FC236}">
                <a16:creationId xmlns:a16="http://schemas.microsoft.com/office/drawing/2014/main" id="{C32F194C-27C6-8761-51A8-3F1E92773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34343" y="2121943"/>
            <a:ext cx="6116841" cy="3355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" lvl="0" indent="-1587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sz="2000" dirty="0"/>
              <a:t>Poprzez wdrożenie projektu  "Start on </a:t>
            </a:r>
            <a:r>
              <a:rPr lang="pl-PL" sz="2000" dirty="0" err="1"/>
              <a:t>Sustainability</a:t>
            </a:r>
            <a:r>
              <a:rPr lang="pl-PL" sz="2000" dirty="0"/>
              <a:t>", dążymy do wyposażenia mikroprzedsiębiorstw w niezbędne narzędzia i zasoby, które pozwolą im podejmować znaczące działania na rzecz zrównoważonego rozwoju, a tym samym przyczyniać się do bardziej zrównoważonej i odpornej gospodarki UE.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>
            <a:spLocks noGrp="1"/>
          </p:cNvSpPr>
          <p:nvPr>
            <p:ph type="body" idx="1"/>
          </p:nvPr>
        </p:nvSpPr>
        <p:spPr>
          <a:xfrm>
            <a:off x="4479532" y="187925"/>
            <a:ext cx="6904233" cy="590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200" dirty="0">
                <a:solidFill>
                  <a:srgbClr val="222222"/>
                </a:solidFill>
              </a:rPr>
              <a:t>ONZ oraz inne organizacje uznają, że zysk nadal będzie głównym motywem dla wielu firm, a niektóre z nich mogą wymagać monitorowania.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200" dirty="0">
                <a:solidFill>
                  <a:srgbClr val="222222"/>
                </a:solidFill>
              </a:rPr>
              <a:t>ONZ uznaje, że działanie w ramach istniejącego środowiska biznesowego może prowadzić do lepszego zaangażowania.</a:t>
            </a:r>
            <a:endParaRPr sz="2200" dirty="0"/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pl-PL" sz="2200" dirty="0">
                <a:solidFill>
                  <a:srgbClr val="000000"/>
                </a:solidFill>
                <a:highlight>
                  <a:srgbClr val="FFFFFF"/>
                </a:highlight>
              </a:rPr>
              <a:t>Zrównoważony rozwój dąży do efektywnego wykorzystania zasobów oraz planowania celów bieżących i długoterminowych dla przetrwania ludzkości, naszej planety i przyszłych pokoleń. Jest to kluczowe dla przetrwania ludzi oraz ich przyszłej ochrony</a:t>
            </a:r>
            <a:r>
              <a:rPr lang="pl-PL" sz="2000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endParaRPr sz="2000" dirty="0"/>
          </a:p>
        </p:txBody>
      </p:sp>
      <p:sp>
        <p:nvSpPr>
          <p:cNvPr id="331" name="Google Shape;331;p22"/>
          <p:cNvSpPr txBox="1">
            <a:spLocks noGrp="1"/>
          </p:cNvSpPr>
          <p:nvPr>
            <p:ph type="body" idx="2"/>
          </p:nvPr>
        </p:nvSpPr>
        <p:spPr>
          <a:xfrm>
            <a:off x="600999" y="546991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/>
              <a:t>UNITED NATIONS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/>
              <a:t>Rola </a:t>
            </a:r>
            <a:r>
              <a:rPr lang="en-US" dirty="0" err="1"/>
              <a:t>Mikroprzedsiębiorstw</a:t>
            </a:r>
            <a:endParaRPr dirty="0"/>
          </a:p>
        </p:txBody>
      </p:sp>
      <p:sp>
        <p:nvSpPr>
          <p:cNvPr id="345" name="Google Shape;345;p2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Mikroprzedsiębiorstwa odgrywają kluczową rolę w gospodarce, ale często napotykają trudności w osiągnięciu długoterminowej </a:t>
            </a:r>
            <a:r>
              <a:rPr lang="pl-PL" dirty="0" err="1">
                <a:solidFill>
                  <a:srgbClr val="222222"/>
                </a:solidFill>
              </a:rPr>
              <a:t>zrównoważoności</a:t>
            </a:r>
            <a:r>
              <a:rPr lang="pl-PL" dirty="0">
                <a:solidFill>
                  <a:srgbClr val="222222"/>
                </a:solidFill>
              </a:rPr>
              <a:t>. Aby pokonać te wyzwania, powinny przyjąć zrównoważone praktyki, takie jak efektywność energetyczna, zrównoważone łańcuchy dostaw oraz odpowiedzialne zarządzanie odpadami.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/>
              <a:t>Rola </a:t>
            </a:r>
            <a:r>
              <a:rPr lang="en-US" dirty="0" err="1"/>
              <a:t>Mikroprzedsiębiorstw</a:t>
            </a:r>
            <a:endParaRPr lang="en-US" dirty="0"/>
          </a:p>
        </p:txBody>
      </p:sp>
      <p:sp>
        <p:nvSpPr>
          <p:cNvPr id="353" name="Google Shape;353;p2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Integracja wartości społecznych i środowiskowych w operacjach biznesowych oraz promowanie kultury zrównoważonego rozwoju mogą również pozytywnie wpłynąć na działalność firmy. 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Poprzez wdrażanie tych praktyk, małe przedsiębiorstwa mogą zmniejszyć swój wpływ na środowisko, zwiększyć konkurencyjność i ostatecznie zwiększyć rentowność.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/>
              <a:t>Rola </a:t>
            </a:r>
            <a:r>
              <a:rPr lang="en-US" dirty="0" err="1"/>
              <a:t>Mikroprzedsiębiorstw</a:t>
            </a:r>
            <a:endParaRPr lang="en-US" dirty="0"/>
          </a:p>
        </p:txBody>
      </p:sp>
      <p:sp>
        <p:nvSpPr>
          <p:cNvPr id="361" name="Google Shape;361;p26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Mikroprzedsiębiorstwa mogą zatrudniać mniej niż dziesięciu pracowników, ale stanowią niemal 90% niemieckiej gospodarki. 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Klienci i konsumenci dobrze reagują na firmy, które decydują się stawiać na wartość planety i ludzi zamiast czystego zysku.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/>
              <a:t>Rola </a:t>
            </a:r>
            <a:r>
              <a:rPr lang="en-US" dirty="0" err="1"/>
              <a:t>Mikroprzedsiębiorstw</a:t>
            </a:r>
            <a:endParaRPr lang="en-US" dirty="0"/>
          </a:p>
        </p:txBody>
      </p:sp>
      <p:sp>
        <p:nvSpPr>
          <p:cNvPr id="369" name="Google Shape;369;p2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MŚP (małe i średnie przedsiębiorstwa) stanowią znaczącą siłę w globalnym krajobrazie biznesowym.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Stanowią 90% wszystkich przedsiębiorstw na świecie, generują dwie trzecie miejsc pracy, zapewniają utrzymanie ponad dwóch miliardów osób i odgrywają kluczową rolę w płynnej działalności globalnych łańcuchów dostaw.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 txBox="1">
            <a:spLocks noGrp="1"/>
          </p:cNvSpPr>
          <p:nvPr>
            <p:ph type="body" idx="1"/>
          </p:nvPr>
        </p:nvSpPr>
        <p:spPr>
          <a:xfrm>
            <a:off x="709649" y="826894"/>
            <a:ext cx="10567210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 err="1"/>
              <a:t>Małe</a:t>
            </a:r>
            <a:r>
              <a:rPr lang="en-US" dirty="0"/>
              <a:t> i </a:t>
            </a:r>
            <a:r>
              <a:rPr lang="en-US" dirty="0" err="1"/>
              <a:t>Średnie</a:t>
            </a:r>
            <a:r>
              <a:rPr lang="en-US" dirty="0"/>
              <a:t> </a:t>
            </a:r>
            <a:r>
              <a:rPr lang="en-US" dirty="0" err="1"/>
              <a:t>Przedsiębiorstwa</a:t>
            </a:r>
            <a:endParaRPr dirty="0"/>
          </a:p>
        </p:txBody>
      </p:sp>
      <p:sp>
        <p:nvSpPr>
          <p:cNvPr id="376" name="Google Shape;376;p28"/>
          <p:cNvSpPr txBox="1">
            <a:spLocks noGrp="1"/>
          </p:cNvSpPr>
          <p:nvPr>
            <p:ph type="body" idx="2"/>
          </p:nvPr>
        </p:nvSpPr>
        <p:spPr>
          <a:xfrm>
            <a:off x="709649" y="1964289"/>
            <a:ext cx="10797409" cy="466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200" dirty="0">
                <a:solidFill>
                  <a:srgbClr val="222222"/>
                </a:solidFill>
              </a:rPr>
              <a:t>Pomimo swojego znaczącego wpływu, wiele MŚP jeszcze nie w pełni uwzględnia kwestie środowiskowe, społeczne i zarządzania (ESG). Powody tego są jasne – małe przedsiębiorstwa są definiowane przez UE jako te, które zatrudniają od 11 do 49 pracowników i mają roczne przychody poniżej 10 milionów euro, podczas gdy średnie przedsiębiorstwa mają od 50 do 249 pracowników i przychody do 50 milionów euro.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200" dirty="0">
                <a:solidFill>
                  <a:srgbClr val="222222"/>
                </a:solidFill>
              </a:rPr>
              <a:t>Właściciele i menedżerowie tych firm często są przytłoczeni swoimi obowiązkami i dysponują mniejszymi zasobami w porównaniu do większych korporacji, co utrudnia im radzenie sobie z problemami takimi jak zmiany klimatyczne czy dyskryminacja.</a:t>
            </a:r>
            <a:endParaRPr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 txBox="1">
            <a:spLocks noGrp="1"/>
          </p:cNvSpPr>
          <p:nvPr>
            <p:ph type="body" idx="1"/>
          </p:nvPr>
        </p:nvSpPr>
        <p:spPr>
          <a:xfrm>
            <a:off x="698643" y="826894"/>
            <a:ext cx="10685431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 err="1"/>
              <a:t>Małe</a:t>
            </a:r>
            <a:r>
              <a:rPr lang="en-US" dirty="0"/>
              <a:t> i </a:t>
            </a:r>
            <a:r>
              <a:rPr lang="en-US" dirty="0" err="1"/>
              <a:t>Średnie</a:t>
            </a:r>
            <a:r>
              <a:rPr lang="en-US" dirty="0"/>
              <a:t> </a:t>
            </a:r>
            <a:r>
              <a:rPr lang="en-US" dirty="0" err="1"/>
              <a:t>Przedsiębiorstwa</a:t>
            </a:r>
            <a:endParaRPr lang="en-US" dirty="0"/>
          </a:p>
        </p:txBody>
      </p:sp>
      <p:sp>
        <p:nvSpPr>
          <p:cNvPr id="382" name="Google Shape;382;p29"/>
          <p:cNvSpPr txBox="1">
            <a:spLocks noGrp="1"/>
          </p:cNvSpPr>
          <p:nvPr>
            <p:ph type="body" idx="2"/>
          </p:nvPr>
        </p:nvSpPr>
        <p:spPr>
          <a:xfrm>
            <a:off x="698643" y="1964289"/>
            <a:ext cx="10685431" cy="466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Brakuje im czasu, wiedzy, zasobów lub funduszy potrzebnych do rozwiązania tych problemów. Jednak kluczowe jest, aby MŚP przyczyniły się do tworzenia lepszego świata - nie tylko dla własnych korzyści, ale dla dobra ogółu.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</a:rPr>
              <a:t>Przyjęcie zrównoważonych praktyk biznesowych może poprawić zyski zarówno w sensie ekologicznym, jak i tradycyjnym.</a:t>
            </a:r>
            <a:endParaRPr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 txBox="1">
            <a:spLocks noGrp="1"/>
          </p:cNvSpPr>
          <p:nvPr>
            <p:ph type="body" idx="1"/>
          </p:nvPr>
        </p:nvSpPr>
        <p:spPr>
          <a:xfrm>
            <a:off x="698643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 err="1"/>
              <a:t>Zyskowność</a:t>
            </a:r>
            <a:r>
              <a:rPr lang="en-US" dirty="0"/>
              <a:t> </a:t>
            </a:r>
            <a:r>
              <a:rPr lang="en-US" dirty="0" err="1"/>
              <a:t>poprzez</a:t>
            </a:r>
            <a:r>
              <a:rPr lang="en-US" dirty="0"/>
              <a:t> </a:t>
            </a:r>
            <a:r>
              <a:rPr lang="en-US" dirty="0" err="1"/>
              <a:t>zrównoważony</a:t>
            </a:r>
            <a:r>
              <a:rPr lang="en-US" dirty="0"/>
              <a:t> </a:t>
            </a:r>
            <a:r>
              <a:rPr lang="en-US" dirty="0" err="1"/>
              <a:t>rozwój</a:t>
            </a:r>
            <a:endParaRPr dirty="0"/>
          </a:p>
        </p:txBody>
      </p:sp>
      <p:sp>
        <p:nvSpPr>
          <p:cNvPr id="388" name="Google Shape;388;p30"/>
          <p:cNvSpPr txBox="1">
            <a:spLocks noGrp="1"/>
          </p:cNvSpPr>
          <p:nvPr>
            <p:ph type="body" idx="2"/>
          </p:nvPr>
        </p:nvSpPr>
        <p:spPr>
          <a:xfrm>
            <a:off x="492430" y="1994769"/>
            <a:ext cx="10685431" cy="466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200" dirty="0">
                <a:solidFill>
                  <a:srgbClr val="222222"/>
                </a:solidFill>
              </a:rPr>
              <a:t>Naszym celem jest podkreślenie, że zrównoważony rozwój to nie tylko wybór moralny, ale także strategiczny.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200" dirty="0">
                <a:solidFill>
                  <a:srgbClr val="222222"/>
                </a:solidFill>
              </a:rPr>
              <a:t>Zaspokajając popyt na ekologiczne produkty, firmy mogą przyczynić się do poprawy zdrowia publicznego, poprawić stan środowiska i wywrzeć pozytywny wpływ na społeczeństwo.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200" dirty="0">
                <a:solidFill>
                  <a:srgbClr val="222222"/>
                </a:solidFill>
              </a:rPr>
              <a:t>Ponadto oszczędności wynikające ze zrównoważonych praktyk mogą zrównoważyć początkowe inwestycje, co dowodzi, że przyjęcie zrównoważonych praktyk biznesowych nie dotyczy tylko odpowiedzialności ekologicznej.</a:t>
            </a:r>
            <a:endParaRPr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 txBox="1">
            <a:spLocks noGrp="1"/>
          </p:cNvSpPr>
          <p:nvPr>
            <p:ph type="body" idx="1"/>
          </p:nvPr>
        </p:nvSpPr>
        <p:spPr>
          <a:xfrm>
            <a:off x="698643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 err="1"/>
              <a:t>Zyskowność</a:t>
            </a:r>
            <a:r>
              <a:rPr lang="en-US" dirty="0"/>
              <a:t> </a:t>
            </a:r>
            <a:r>
              <a:rPr lang="en-US" dirty="0" err="1"/>
              <a:t>poprzez</a:t>
            </a:r>
            <a:r>
              <a:rPr lang="en-US" dirty="0"/>
              <a:t> </a:t>
            </a:r>
            <a:r>
              <a:rPr lang="en-US" dirty="0" err="1"/>
              <a:t>zrównoważony</a:t>
            </a:r>
            <a:r>
              <a:rPr lang="en-US" dirty="0"/>
              <a:t> </a:t>
            </a:r>
            <a:r>
              <a:rPr lang="en-US" dirty="0" err="1"/>
              <a:t>rozwój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endParaRPr dirty="0"/>
          </a:p>
        </p:txBody>
      </p:sp>
      <p:sp>
        <p:nvSpPr>
          <p:cNvPr id="394" name="Google Shape;394;p31"/>
          <p:cNvSpPr txBox="1">
            <a:spLocks noGrp="1"/>
          </p:cNvSpPr>
          <p:nvPr>
            <p:ph type="body" idx="2"/>
          </p:nvPr>
        </p:nvSpPr>
        <p:spPr>
          <a:xfrm>
            <a:off x="698643" y="1964289"/>
            <a:ext cx="10685431" cy="466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Małe przedsiębiorstwa coraz częściej odgrywają wiodącą rolę w tworzeniu zrównoważonej przyszłości, a to pokolenie </a:t>
            </a:r>
            <a:r>
              <a:rPr lang="pl-PL" dirty="0" err="1">
                <a:solidFill>
                  <a:srgbClr val="000000"/>
                </a:solidFill>
              </a:rPr>
              <a:t>milenialsów</a:t>
            </a:r>
            <a:r>
              <a:rPr lang="pl-PL" dirty="0">
                <a:solidFill>
                  <a:srgbClr val="000000"/>
                </a:solidFill>
              </a:rPr>
              <a:t> napędza rynek.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Firmy, które stawiają planetę i ludzi ponad czysty zysk, zyskują na popularności.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Przyjęcie zrównoważonych praktyk może poprawić zyski zarówno w sensie ekologicznym, jak i tradycyjnym, zaspokoić popyt na ekologiczne produkty, poprawić zdrowie publiczne i stan środowiska oraz zwiększyć pozytywne skojarzenia z marką.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2"/>
          <p:cNvSpPr txBox="1">
            <a:spLocks noGrp="1"/>
          </p:cNvSpPr>
          <p:nvPr>
            <p:ph type="body" idx="1"/>
          </p:nvPr>
        </p:nvSpPr>
        <p:spPr>
          <a:xfrm>
            <a:off x="698643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 err="1"/>
              <a:t>Zyskowność</a:t>
            </a:r>
            <a:r>
              <a:rPr lang="en-US" dirty="0"/>
              <a:t> </a:t>
            </a:r>
            <a:r>
              <a:rPr lang="en-US" dirty="0" err="1"/>
              <a:t>poprzez</a:t>
            </a:r>
            <a:r>
              <a:rPr lang="en-US" dirty="0"/>
              <a:t> </a:t>
            </a:r>
            <a:r>
              <a:rPr lang="en-US" dirty="0" err="1"/>
              <a:t>zrównoważony</a:t>
            </a:r>
            <a:r>
              <a:rPr lang="en-US" dirty="0"/>
              <a:t> </a:t>
            </a:r>
            <a:r>
              <a:rPr lang="en-US" dirty="0" err="1"/>
              <a:t>rozwój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endParaRPr dirty="0"/>
          </a:p>
        </p:txBody>
      </p:sp>
      <p:sp>
        <p:nvSpPr>
          <p:cNvPr id="400" name="Google Shape;400;p32"/>
          <p:cNvSpPr txBox="1">
            <a:spLocks noGrp="1"/>
          </p:cNvSpPr>
          <p:nvPr>
            <p:ph type="body" idx="2"/>
          </p:nvPr>
        </p:nvSpPr>
        <p:spPr>
          <a:xfrm>
            <a:off x="698643" y="1964289"/>
            <a:ext cx="10685431" cy="466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Oszczędności mogą zrekompensować koszty związane z wdrażaniem inicjatyw zrównoważonego rozwoju, co sprawia, że inwestowanie w plan zrównoważonego rozwoju dla małych firm jest mądrą inwestycją w przyszłość.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Liderzy biznesowi muszą przemyśleć swoje modele biznesowe i łańcuchy wartości, aby tworzyć inteligentne, efektywne, zrównoważone i odporne produkty, operacje oraz usługi.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Wdrożenie cyfrowych i zrównoważonych rozwiązań w ich działalności pozwala powiązać 80% wpływu produktu na środowisko z decyzjami projektowymi.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body" idx="1"/>
          </p:nvPr>
        </p:nvSpPr>
        <p:spPr>
          <a:xfrm>
            <a:off x="1218922" y="348055"/>
            <a:ext cx="10007112" cy="807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dirty="0">
                <a:solidFill>
                  <a:srgbClr val="595959"/>
                </a:solidFill>
              </a:rPr>
              <a:t>SOS </a:t>
            </a:r>
            <a:r>
              <a:rPr lang="pl-PL" dirty="0">
                <a:solidFill>
                  <a:srgbClr val="595959"/>
                </a:solidFill>
              </a:rPr>
              <a:t>Zestaw szkoleniowy Spis treści</a:t>
            </a:r>
            <a:endParaRPr dirty="0"/>
          </a:p>
        </p:txBody>
      </p:sp>
      <p:graphicFrame>
        <p:nvGraphicFramePr>
          <p:cNvPr id="186" name="Google Shape;186;p9"/>
          <p:cNvGraphicFramePr/>
          <p:nvPr>
            <p:extLst>
              <p:ext uri="{D42A27DB-BD31-4B8C-83A1-F6EECF244321}">
                <p14:modId xmlns:p14="http://schemas.microsoft.com/office/powerpoint/2010/main" val="1501938013"/>
              </p:ext>
            </p:extLst>
          </p:nvPr>
        </p:nvGraphicFramePr>
        <p:xfrm>
          <a:off x="621792" y="1182624"/>
          <a:ext cx="10604250" cy="5261600"/>
        </p:xfrm>
        <a:graphic>
          <a:graphicData uri="http://schemas.openxmlformats.org/drawingml/2006/table">
            <a:tbl>
              <a:tblPr firstRow="1" bandRow="1">
                <a:noFill/>
                <a:tableStyleId>{0D096D35-45D1-4DC4-B831-B6A0F4967DA7}</a:tableStyleId>
              </a:tblPr>
              <a:tblGrid>
                <a:gridCol w="530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u="none" strike="noStrike" cap="none" dirty="0">
                        <a:solidFill>
                          <a:srgbClr val="73B64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i="0" u="none" strike="noStrike" cap="none" dirty="0">
                        <a:solidFill>
                          <a:srgbClr val="73B64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Wstęp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7-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Przejrzystość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łańcucha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dostaw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1-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Zrównoważone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operacje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biznesowe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8-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Praktyki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benchmarkowe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Zrównoważone myślenie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9-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Narzędzia cyfrowe 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4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3-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Zaangażowanie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pracowników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10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Pułapki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zrównoważonych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przedsiębiorstwach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 4 – Obsługa konsumentów ekologicznych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Podsumowanie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Partnerstwa Wspólnotowe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Kluczowe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terminy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definicje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Część 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</a:t>
                      </a: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</a:t>
                      </a:r>
                      <a:r>
                        <a:rPr lang="en-US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 </a:t>
                      </a:r>
                      <a:r>
                        <a:rPr lang="en-US" sz="2400" u="none" strike="noStrike" cap="none" dirty="0" err="1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planowanie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2400" u="none" strike="noStrike" cap="none" dirty="0">
                          <a:solidFill>
                            <a:srgbClr val="01010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Bibliografia</a:t>
                      </a:r>
                      <a:endParaRPr sz="2400" u="none" strike="noStrike" cap="none" dirty="0">
                        <a:solidFill>
                          <a:srgbClr val="01010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3"/>
          <p:cNvSpPr txBox="1">
            <a:spLocks noGrp="1"/>
          </p:cNvSpPr>
          <p:nvPr>
            <p:ph type="body" idx="1"/>
          </p:nvPr>
        </p:nvSpPr>
        <p:spPr>
          <a:xfrm>
            <a:off x="698643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en-US" dirty="0" err="1"/>
              <a:t>Zyskowność</a:t>
            </a:r>
            <a:r>
              <a:rPr lang="en-US" dirty="0"/>
              <a:t> </a:t>
            </a:r>
            <a:r>
              <a:rPr lang="en-US" dirty="0" err="1"/>
              <a:t>poprzez</a:t>
            </a:r>
            <a:r>
              <a:rPr lang="en-US" dirty="0"/>
              <a:t> </a:t>
            </a:r>
            <a:r>
              <a:rPr lang="en-US" dirty="0" err="1"/>
              <a:t>zrównoważony</a:t>
            </a:r>
            <a:r>
              <a:rPr lang="en-US" dirty="0"/>
              <a:t> </a:t>
            </a:r>
            <a:r>
              <a:rPr lang="en-US" dirty="0" err="1"/>
              <a:t>rozwój</a:t>
            </a: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endParaRPr dirty="0"/>
          </a:p>
        </p:txBody>
      </p:sp>
      <p:sp>
        <p:nvSpPr>
          <p:cNvPr id="406" name="Google Shape;406;p33"/>
          <p:cNvSpPr txBox="1">
            <a:spLocks noGrp="1"/>
          </p:cNvSpPr>
          <p:nvPr>
            <p:ph type="body" idx="2"/>
          </p:nvPr>
        </p:nvSpPr>
        <p:spPr>
          <a:xfrm>
            <a:off x="698643" y="1964289"/>
            <a:ext cx="10685431" cy="466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Zrównoważone praktyki, takie jak projektowanie w obiegu, zmniejszają wpływ na środowisko, poprawiają efektywność wykorzystania kosztów i zasobów oraz zwiększają odporność producentów na niedobory w łańcuchu dostaw.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Podczas gdy wielu liderów nie ma jasności co do korzyści biznesowych wynikających ze zrównoważonego rozwoju, gospodarka przyszłości musi oddzielić wzrost od konsumpcji zasobów.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Firmy muszą stawiać zrównoważony rozwój na pierwszym miejscu i uczynić z niego przewagę konkurencyjną.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7630824" y="99092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421" name="Google Shape;421;p36"/>
          <p:cNvSpPr/>
          <p:nvPr/>
        </p:nvSpPr>
        <p:spPr>
          <a:xfrm>
            <a:off x="5722297" y="4461934"/>
            <a:ext cx="5608740" cy="12526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36"/>
          <p:cNvSpPr txBox="1"/>
          <p:nvPr/>
        </p:nvSpPr>
        <p:spPr>
          <a:xfrm>
            <a:off x="5906320" y="4514232"/>
            <a:ext cx="56087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4"/>
          <p:cNvSpPr txBox="1">
            <a:spLocks noGrp="1"/>
          </p:cNvSpPr>
          <p:nvPr>
            <p:ph type="body" idx="1"/>
          </p:nvPr>
        </p:nvSpPr>
        <p:spPr>
          <a:xfrm>
            <a:off x="4479532" y="313186"/>
            <a:ext cx="6904233" cy="590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Zrównoważony rozwój to kluczowa koncepcja mająca na celu stworzenie lepszej przyszłości dla naszej planety i jej zasobów.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Dla tych, którzy są nowi w tej tematyce, ważne jest, aby szukać porad, przeglądać obecne realia i wyznaczać cele.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Następnie należy opracować strategię i podjąć natychmiastowe działania.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Nawet małe przedsiębiorstwa mogą znacząco wpłynąć na zmiany klimatyczne, ponieważ nawet niewielkie zmiany mogą znacząco zredukować ich wpływ na środowisko.</a:t>
            </a:r>
            <a:endParaRPr sz="2000" dirty="0"/>
          </a:p>
        </p:txBody>
      </p:sp>
      <p:sp>
        <p:nvSpPr>
          <p:cNvPr id="428" name="Google Shape;428;p34"/>
          <p:cNvSpPr txBox="1">
            <a:spLocks noGrp="1"/>
          </p:cNvSpPr>
          <p:nvPr>
            <p:ph type="body" idx="2"/>
          </p:nvPr>
        </p:nvSpPr>
        <p:spPr>
          <a:xfrm>
            <a:off x="600999" y="509413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CELE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"/>
          <p:cNvSpPr txBox="1">
            <a:spLocks noGrp="1"/>
          </p:cNvSpPr>
          <p:nvPr>
            <p:ph type="body" idx="1"/>
          </p:nvPr>
        </p:nvSpPr>
        <p:spPr>
          <a:xfrm>
            <a:off x="4448176" y="313186"/>
            <a:ext cx="6935590" cy="623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222222"/>
                </a:solidFill>
              </a:rPr>
              <a:t>Zestaw Startowy Zrównoważonego Rozwoju jest zaprojektowany jako kompleksowy przewodnik dla </a:t>
            </a:r>
            <a:r>
              <a:rPr lang="pl-PL" sz="2000" dirty="0" err="1">
                <a:solidFill>
                  <a:srgbClr val="222222"/>
                </a:solidFill>
              </a:rPr>
              <a:t>mikroorganizacji</a:t>
            </a:r>
            <a:r>
              <a:rPr lang="pl-PL" sz="2000" dirty="0">
                <a:solidFill>
                  <a:srgbClr val="222222"/>
                </a:solidFill>
              </a:rPr>
              <a:t>, który można wprowadzić do codziennych operacji oraz przyszłych inicjatyw związanych ze zrównoważonym rozwojem.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222222"/>
                </a:solidFill>
              </a:rPr>
              <a:t>Podręcznik porusza znaczenie zrównoważonego rozwoju, zgodność z regulacjami unijnymi, przyciąganie świadomych konsumentów, redukcję kosztów oraz budowanie odpornych modeli biznesowych.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222222"/>
                </a:solidFill>
              </a:rPr>
              <a:t>Jest dostosowany do mikroprzedsiębiorstw, które chcą wywrzeć pozytywny wpływ na środowisko, społeczeństwo oraz swoje wyniki finansowe.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434" name="Google Shape;434;p35"/>
          <p:cNvSpPr txBox="1">
            <a:spLocks noGrp="1"/>
          </p:cNvSpPr>
          <p:nvPr>
            <p:ph type="body" idx="2"/>
          </p:nvPr>
        </p:nvSpPr>
        <p:spPr>
          <a:xfrm>
            <a:off x="600999" y="484361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CELE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>
            <a:spLocks noGrp="1"/>
          </p:cNvSpPr>
          <p:nvPr>
            <p:ph type="body" idx="1"/>
          </p:nvPr>
        </p:nvSpPr>
        <p:spPr>
          <a:xfrm>
            <a:off x="7630824" y="990923"/>
            <a:ext cx="2066906" cy="58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442" name="Google Shape;442;p38"/>
          <p:cNvSpPr/>
          <p:nvPr/>
        </p:nvSpPr>
        <p:spPr>
          <a:xfrm>
            <a:off x="5722297" y="4461934"/>
            <a:ext cx="5608740" cy="12526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38"/>
          <p:cNvSpPr txBox="1"/>
          <p:nvPr/>
        </p:nvSpPr>
        <p:spPr>
          <a:xfrm>
            <a:off x="5906320" y="4514232"/>
            <a:ext cx="560874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dirty="0">
                <a:solidFill>
                  <a:srgbClr val="73B64B"/>
                </a:solidFill>
                <a:latin typeface="Calibri"/>
                <a:cs typeface="Calibri"/>
                <a:sym typeface="Calibri"/>
              </a:rPr>
              <a:t>BIBLIOGRAFIA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f054d8d8c2_3_8"/>
          <p:cNvSpPr txBox="1">
            <a:spLocks noGrp="1"/>
          </p:cNvSpPr>
          <p:nvPr>
            <p:ph type="body" idx="1"/>
          </p:nvPr>
        </p:nvSpPr>
        <p:spPr>
          <a:xfrm>
            <a:off x="4825907" y="826894"/>
            <a:ext cx="6341700" cy="51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https://www.undp.org/sustainable-development-goals</a:t>
            </a:r>
            <a:endParaRPr/>
          </a:p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https://sdgs.un.org/</a:t>
            </a:r>
            <a:endParaRPr/>
          </a:p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https://www.un.org/en/about-us/un-and-sustainability</a:t>
            </a:r>
            <a:endParaRPr/>
          </a:p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https://www.sustain.ucla.edu/what-is-sustainability/</a:t>
            </a:r>
            <a:endParaRPr/>
          </a:p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9"/>
          <p:cNvSpPr txBox="1">
            <a:spLocks noGrp="1"/>
          </p:cNvSpPr>
          <p:nvPr>
            <p:ph type="body" idx="1"/>
          </p:nvPr>
        </p:nvSpPr>
        <p:spPr>
          <a:xfrm>
            <a:off x="7799501" y="5533317"/>
            <a:ext cx="3890325" cy="466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www.</a:t>
            </a:r>
            <a:r>
              <a:rPr lang="en-US" b="1"/>
              <a:t>website</a:t>
            </a:r>
            <a:r>
              <a:rPr lang="en-US"/>
              <a:t>.eu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456" name="Google Shape;456;p39"/>
          <p:cNvSpPr txBox="1">
            <a:spLocks noGrp="1"/>
          </p:cNvSpPr>
          <p:nvPr>
            <p:ph type="body" idx="2"/>
          </p:nvPr>
        </p:nvSpPr>
        <p:spPr>
          <a:xfrm>
            <a:off x="1283799" y="3277107"/>
            <a:ext cx="5881764" cy="79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/>
              <a:t>Czy masz pytania?</a:t>
            </a:r>
            <a:endParaRPr dirty="0"/>
          </a:p>
        </p:txBody>
      </p:sp>
      <p:sp>
        <p:nvSpPr>
          <p:cNvPr id="457" name="Google Shape;457;p39"/>
          <p:cNvSpPr txBox="1">
            <a:spLocks noGrp="1"/>
          </p:cNvSpPr>
          <p:nvPr>
            <p:ph type="body" idx="3"/>
          </p:nvPr>
        </p:nvSpPr>
        <p:spPr>
          <a:xfrm>
            <a:off x="1221181" y="2678292"/>
            <a:ext cx="5881764" cy="63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DZIĘKUJEMY</a:t>
            </a:r>
            <a:endParaRPr dirty="0"/>
          </a:p>
        </p:txBody>
      </p:sp>
      <p:grpSp>
        <p:nvGrpSpPr>
          <p:cNvPr id="458" name="Google Shape;458;p39"/>
          <p:cNvGrpSpPr/>
          <p:nvPr/>
        </p:nvGrpSpPr>
        <p:grpSpPr>
          <a:xfrm>
            <a:off x="8380634" y="2920943"/>
            <a:ext cx="3193903" cy="538831"/>
            <a:chOff x="5349868" y="8302092"/>
            <a:chExt cx="1664680" cy="280842"/>
          </a:xfrm>
        </p:grpSpPr>
        <p:grpSp>
          <p:nvGrpSpPr>
            <p:cNvPr id="459" name="Google Shape;459;p39"/>
            <p:cNvGrpSpPr/>
            <p:nvPr/>
          </p:nvGrpSpPr>
          <p:grpSpPr>
            <a:xfrm>
              <a:off x="6388006" y="8302092"/>
              <a:ext cx="280634" cy="280634"/>
              <a:chOff x="1950027" y="2499889"/>
              <a:chExt cx="850463" cy="850463"/>
            </a:xfrm>
          </p:grpSpPr>
          <p:sp>
            <p:nvSpPr>
              <p:cNvPr id="460" name="Google Shape;460;p39"/>
              <p:cNvSpPr/>
              <p:nvPr/>
            </p:nvSpPr>
            <p:spPr>
              <a:xfrm>
                <a:off x="1950027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1" name="Google Shape;461;p39"/>
              <p:cNvGrpSpPr/>
              <p:nvPr/>
            </p:nvGrpSpPr>
            <p:grpSpPr>
              <a:xfrm>
                <a:off x="2107521" y="2657382"/>
                <a:ext cx="535476" cy="535477"/>
                <a:chOff x="2107521" y="2657382"/>
                <a:chExt cx="535476" cy="535477"/>
              </a:xfrm>
            </p:grpSpPr>
            <p:sp>
              <p:nvSpPr>
                <p:cNvPr id="462" name="Google Shape;462;p39"/>
                <p:cNvSpPr/>
                <p:nvPr/>
              </p:nvSpPr>
              <p:spPr>
                <a:xfrm>
                  <a:off x="2107521" y="2657382"/>
                  <a:ext cx="535476" cy="535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476" h="535477" extrusionOk="0">
                      <a:moveTo>
                        <a:pt x="267739" y="48508"/>
                      </a:moveTo>
                      <a:cubicBezTo>
                        <a:pt x="338925" y="48508"/>
                        <a:pt x="347745" y="48508"/>
                        <a:pt x="376094" y="49768"/>
                      </a:cubicBezTo>
                      <a:cubicBezTo>
                        <a:pt x="401923" y="51028"/>
                        <a:pt x="416412" y="55438"/>
                        <a:pt x="425862" y="59217"/>
                      </a:cubicBezTo>
                      <a:cubicBezTo>
                        <a:pt x="438461" y="64257"/>
                        <a:pt x="447281" y="69927"/>
                        <a:pt x="456730" y="79377"/>
                      </a:cubicBezTo>
                      <a:cubicBezTo>
                        <a:pt x="466180" y="88826"/>
                        <a:pt x="471849" y="97646"/>
                        <a:pt x="476890" y="110245"/>
                      </a:cubicBezTo>
                      <a:cubicBezTo>
                        <a:pt x="480669" y="119695"/>
                        <a:pt x="485079" y="133554"/>
                        <a:pt x="486339" y="160013"/>
                      </a:cubicBezTo>
                      <a:cubicBezTo>
                        <a:pt x="487599" y="188362"/>
                        <a:pt x="487599" y="196552"/>
                        <a:pt x="487599" y="268368"/>
                      </a:cubicBezTo>
                      <a:cubicBezTo>
                        <a:pt x="487599" y="340185"/>
                        <a:pt x="487599" y="348375"/>
                        <a:pt x="486339" y="376724"/>
                      </a:cubicBezTo>
                      <a:cubicBezTo>
                        <a:pt x="485079" y="402553"/>
                        <a:pt x="480669" y="417042"/>
                        <a:pt x="476890" y="426492"/>
                      </a:cubicBezTo>
                      <a:cubicBezTo>
                        <a:pt x="471849" y="439091"/>
                        <a:pt x="466180" y="447911"/>
                        <a:pt x="456730" y="457360"/>
                      </a:cubicBezTo>
                      <a:cubicBezTo>
                        <a:pt x="447281" y="466810"/>
                        <a:pt x="438461" y="472480"/>
                        <a:pt x="425862" y="477519"/>
                      </a:cubicBezTo>
                      <a:cubicBezTo>
                        <a:pt x="416412" y="481299"/>
                        <a:pt x="402552" y="485709"/>
                        <a:pt x="376094" y="486969"/>
                      </a:cubicBezTo>
                      <a:cubicBezTo>
                        <a:pt x="347745" y="488229"/>
                        <a:pt x="339555" y="488229"/>
                        <a:pt x="267739" y="488229"/>
                      </a:cubicBezTo>
                      <a:cubicBezTo>
                        <a:pt x="195921" y="488229"/>
                        <a:pt x="187732" y="488229"/>
                        <a:pt x="159383" y="486969"/>
                      </a:cubicBezTo>
                      <a:cubicBezTo>
                        <a:pt x="133554" y="485709"/>
                        <a:pt x="119065" y="481299"/>
                        <a:pt x="109615" y="477519"/>
                      </a:cubicBezTo>
                      <a:cubicBezTo>
                        <a:pt x="97016" y="472480"/>
                        <a:pt x="88196" y="466810"/>
                        <a:pt x="78747" y="457360"/>
                      </a:cubicBezTo>
                      <a:cubicBezTo>
                        <a:pt x="69297" y="447911"/>
                        <a:pt x="63627" y="439091"/>
                        <a:pt x="58587" y="426492"/>
                      </a:cubicBezTo>
                      <a:cubicBezTo>
                        <a:pt x="54808" y="417042"/>
                        <a:pt x="50398" y="403183"/>
                        <a:pt x="49138" y="376724"/>
                      </a:cubicBezTo>
                      <a:cubicBezTo>
                        <a:pt x="47878" y="348375"/>
                        <a:pt x="47878" y="340185"/>
                        <a:pt x="47878" y="268368"/>
                      </a:cubicBezTo>
                      <a:cubicBezTo>
                        <a:pt x="47878" y="196552"/>
                        <a:pt x="47878" y="188362"/>
                        <a:pt x="49138" y="160013"/>
                      </a:cubicBezTo>
                      <a:cubicBezTo>
                        <a:pt x="50398" y="134184"/>
                        <a:pt x="54808" y="119695"/>
                        <a:pt x="58587" y="110245"/>
                      </a:cubicBezTo>
                      <a:cubicBezTo>
                        <a:pt x="63627" y="97646"/>
                        <a:pt x="69297" y="88826"/>
                        <a:pt x="78747" y="79377"/>
                      </a:cubicBezTo>
                      <a:cubicBezTo>
                        <a:pt x="88196" y="69927"/>
                        <a:pt x="97016" y="64257"/>
                        <a:pt x="109615" y="59217"/>
                      </a:cubicBezTo>
                      <a:cubicBezTo>
                        <a:pt x="119065" y="55438"/>
                        <a:pt x="132924" y="51028"/>
                        <a:pt x="159383" y="49768"/>
                      </a:cubicBezTo>
                      <a:cubicBezTo>
                        <a:pt x="187732" y="48508"/>
                        <a:pt x="195921" y="48508"/>
                        <a:pt x="267739" y="48508"/>
                      </a:cubicBezTo>
                      <a:moveTo>
                        <a:pt x="267739" y="0"/>
                      </a:moveTo>
                      <a:cubicBezTo>
                        <a:pt x="195292" y="0"/>
                        <a:pt x="185842" y="0"/>
                        <a:pt x="157493" y="1890"/>
                      </a:cubicBezTo>
                      <a:cubicBezTo>
                        <a:pt x="129144" y="3150"/>
                        <a:pt x="109615" y="7560"/>
                        <a:pt x="92606" y="14489"/>
                      </a:cubicBezTo>
                      <a:cubicBezTo>
                        <a:pt x="74967" y="21419"/>
                        <a:pt x="59847" y="30239"/>
                        <a:pt x="45358" y="45358"/>
                      </a:cubicBezTo>
                      <a:cubicBezTo>
                        <a:pt x="30239" y="60477"/>
                        <a:pt x="21419" y="74967"/>
                        <a:pt x="14489" y="92606"/>
                      </a:cubicBezTo>
                      <a:cubicBezTo>
                        <a:pt x="7560" y="109615"/>
                        <a:pt x="3150" y="129144"/>
                        <a:pt x="1890" y="157493"/>
                      </a:cubicBezTo>
                      <a:cubicBezTo>
                        <a:pt x="630" y="185842"/>
                        <a:pt x="0" y="195292"/>
                        <a:pt x="0" y="267739"/>
                      </a:cubicBezTo>
                      <a:cubicBezTo>
                        <a:pt x="0" y="340185"/>
                        <a:pt x="0" y="349635"/>
                        <a:pt x="1890" y="377984"/>
                      </a:cubicBezTo>
                      <a:cubicBezTo>
                        <a:pt x="3150" y="406333"/>
                        <a:pt x="7560" y="425862"/>
                        <a:pt x="14489" y="442871"/>
                      </a:cubicBezTo>
                      <a:cubicBezTo>
                        <a:pt x="21419" y="460510"/>
                        <a:pt x="30239" y="475630"/>
                        <a:pt x="45358" y="490119"/>
                      </a:cubicBezTo>
                      <a:cubicBezTo>
                        <a:pt x="60477" y="505238"/>
                        <a:pt x="74967" y="514058"/>
                        <a:pt x="92606" y="520988"/>
                      </a:cubicBezTo>
                      <a:cubicBezTo>
                        <a:pt x="109615" y="527917"/>
                        <a:pt x="129144" y="532327"/>
                        <a:pt x="157493" y="533587"/>
                      </a:cubicBezTo>
                      <a:cubicBezTo>
                        <a:pt x="185842" y="534847"/>
                        <a:pt x="195292" y="535477"/>
                        <a:pt x="267739" y="535477"/>
                      </a:cubicBezTo>
                      <a:cubicBezTo>
                        <a:pt x="340185" y="535477"/>
                        <a:pt x="349635" y="535477"/>
                        <a:pt x="377984" y="533587"/>
                      </a:cubicBezTo>
                      <a:cubicBezTo>
                        <a:pt x="406333" y="532327"/>
                        <a:pt x="425862" y="527917"/>
                        <a:pt x="442871" y="520988"/>
                      </a:cubicBezTo>
                      <a:cubicBezTo>
                        <a:pt x="460510" y="514058"/>
                        <a:pt x="475630" y="505238"/>
                        <a:pt x="490119" y="490119"/>
                      </a:cubicBezTo>
                      <a:cubicBezTo>
                        <a:pt x="505238" y="475000"/>
                        <a:pt x="514058" y="460510"/>
                        <a:pt x="520988" y="442871"/>
                      </a:cubicBezTo>
                      <a:cubicBezTo>
                        <a:pt x="527917" y="425862"/>
                        <a:pt x="532327" y="406333"/>
                        <a:pt x="533587" y="377984"/>
                      </a:cubicBezTo>
                      <a:cubicBezTo>
                        <a:pt x="534847" y="349635"/>
                        <a:pt x="535477" y="340185"/>
                        <a:pt x="535477" y="267739"/>
                      </a:cubicBezTo>
                      <a:cubicBezTo>
                        <a:pt x="535477" y="195292"/>
                        <a:pt x="535477" y="185842"/>
                        <a:pt x="533587" y="157493"/>
                      </a:cubicBezTo>
                      <a:cubicBezTo>
                        <a:pt x="532327" y="129144"/>
                        <a:pt x="527917" y="109615"/>
                        <a:pt x="520988" y="92606"/>
                      </a:cubicBezTo>
                      <a:cubicBezTo>
                        <a:pt x="514058" y="74967"/>
                        <a:pt x="505238" y="59847"/>
                        <a:pt x="490119" y="45358"/>
                      </a:cubicBezTo>
                      <a:cubicBezTo>
                        <a:pt x="474999" y="30239"/>
                        <a:pt x="460510" y="21419"/>
                        <a:pt x="442871" y="14489"/>
                      </a:cubicBezTo>
                      <a:cubicBezTo>
                        <a:pt x="425862" y="7560"/>
                        <a:pt x="406333" y="3150"/>
                        <a:pt x="377984" y="1890"/>
                      </a:cubicBezTo>
                      <a:cubicBezTo>
                        <a:pt x="349635" y="630"/>
                        <a:pt x="340185" y="0"/>
                        <a:pt x="267739" y="0"/>
                      </a:cubicBezTo>
                      <a:lnTo>
                        <a:pt x="2677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39"/>
                <p:cNvSpPr/>
                <p:nvPr/>
              </p:nvSpPr>
              <p:spPr>
                <a:xfrm>
                  <a:off x="2237925" y="2787786"/>
                  <a:ext cx="274668" cy="274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668" h="274668" extrusionOk="0">
                      <a:moveTo>
                        <a:pt x="137334" y="0"/>
                      </a:moveTo>
                      <a:cubicBezTo>
                        <a:pt x="61107" y="0"/>
                        <a:pt x="0" y="61737"/>
                        <a:pt x="0" y="137334"/>
                      </a:cubicBezTo>
                      <a:cubicBezTo>
                        <a:pt x="0" y="212931"/>
                        <a:pt x="61737" y="274668"/>
                        <a:pt x="137334" y="274668"/>
                      </a:cubicBezTo>
                      <a:cubicBezTo>
                        <a:pt x="212931" y="274668"/>
                        <a:pt x="274668" y="212931"/>
                        <a:pt x="274668" y="137334"/>
                      </a:cubicBezTo>
                      <a:cubicBezTo>
                        <a:pt x="274668" y="61737"/>
                        <a:pt x="212931" y="0"/>
                        <a:pt x="137334" y="0"/>
                      </a:cubicBezTo>
                      <a:close/>
                      <a:moveTo>
                        <a:pt x="137334" y="226790"/>
                      </a:moveTo>
                      <a:cubicBezTo>
                        <a:pt x="88196" y="226790"/>
                        <a:pt x="47878" y="187102"/>
                        <a:pt x="47878" y="137334"/>
                      </a:cubicBezTo>
                      <a:cubicBezTo>
                        <a:pt x="47878" y="87566"/>
                        <a:pt x="87566" y="47878"/>
                        <a:pt x="137334" y="47878"/>
                      </a:cubicBezTo>
                      <a:cubicBezTo>
                        <a:pt x="186472" y="47878"/>
                        <a:pt x="226790" y="87566"/>
                        <a:pt x="226790" y="137334"/>
                      </a:cubicBezTo>
                      <a:cubicBezTo>
                        <a:pt x="226790" y="187102"/>
                        <a:pt x="186472" y="226790"/>
                        <a:pt x="137334" y="22679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39"/>
                <p:cNvSpPr/>
                <p:nvPr/>
              </p:nvSpPr>
              <p:spPr>
                <a:xfrm>
                  <a:off x="2486134" y="2749988"/>
                  <a:ext cx="64257" cy="64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7" h="64257" extrusionOk="0">
                      <a:moveTo>
                        <a:pt x="64257" y="32129"/>
                      </a:moveTo>
                      <a:cubicBezTo>
                        <a:pt x="64257" y="49873"/>
                        <a:pt x="49873" y="64257"/>
                        <a:pt x="32129" y="64257"/>
                      </a:cubicBezTo>
                      <a:cubicBezTo>
                        <a:pt x="14385" y="64257"/>
                        <a:pt x="0" y="49873"/>
                        <a:pt x="0" y="32129"/>
                      </a:cubicBezTo>
                      <a:cubicBezTo>
                        <a:pt x="0" y="14384"/>
                        <a:pt x="14385" y="0"/>
                        <a:pt x="32129" y="0"/>
                      </a:cubicBezTo>
                      <a:cubicBezTo>
                        <a:pt x="49873" y="0"/>
                        <a:pt x="64257" y="14384"/>
                        <a:pt x="64257" y="3212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65" name="Google Shape;465;p39"/>
            <p:cNvGrpSpPr/>
            <p:nvPr/>
          </p:nvGrpSpPr>
          <p:grpSpPr>
            <a:xfrm>
              <a:off x="5695775" y="8302092"/>
              <a:ext cx="280634" cy="280634"/>
              <a:chOff x="-147782" y="2499889"/>
              <a:chExt cx="850463" cy="850463"/>
            </a:xfrm>
          </p:grpSpPr>
          <p:sp>
            <p:nvSpPr>
              <p:cNvPr id="466" name="Google Shape;466;p39"/>
              <p:cNvSpPr/>
              <p:nvPr/>
            </p:nvSpPr>
            <p:spPr>
              <a:xfrm>
                <a:off x="-14778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4" y="425232"/>
                    </a:moveTo>
                    <a:cubicBezTo>
                      <a:pt x="850464" y="660081"/>
                      <a:pt x="660081" y="850464"/>
                      <a:pt x="425232" y="850464"/>
                    </a:cubicBezTo>
                    <a:cubicBezTo>
                      <a:pt x="190383" y="850464"/>
                      <a:pt x="0" y="660081"/>
                      <a:pt x="0" y="425232"/>
                    </a:cubicBezTo>
                    <a:cubicBezTo>
                      <a:pt x="0" y="190383"/>
                      <a:pt x="190383" y="0"/>
                      <a:pt x="425232" y="0"/>
                    </a:cubicBezTo>
                    <a:cubicBezTo>
                      <a:pt x="660081" y="0"/>
                      <a:pt x="850464" y="190383"/>
                      <a:pt x="850464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9"/>
              <p:cNvSpPr/>
              <p:nvPr/>
            </p:nvSpPr>
            <p:spPr>
              <a:xfrm>
                <a:off x="18530" y="2722899"/>
                <a:ext cx="549966" cy="447280"/>
              </a:xfrm>
              <a:custGeom>
                <a:avLst/>
                <a:gdLst/>
                <a:ahLst/>
                <a:cxnLst/>
                <a:rect l="l" t="t" r="r" b="b"/>
                <a:pathLst>
                  <a:path w="549966" h="447280" extrusionOk="0">
                    <a:moveTo>
                      <a:pt x="173243" y="447281"/>
                    </a:moveTo>
                    <a:cubicBezTo>
                      <a:pt x="381134" y="447281"/>
                      <a:pt x="494529" y="275298"/>
                      <a:pt x="494529" y="125995"/>
                    </a:cubicBezTo>
                    <a:cubicBezTo>
                      <a:pt x="494529" y="120955"/>
                      <a:pt x="494529" y="116545"/>
                      <a:pt x="493899" y="111505"/>
                    </a:cubicBezTo>
                    <a:cubicBezTo>
                      <a:pt x="515948" y="95756"/>
                      <a:pt x="534847" y="75597"/>
                      <a:pt x="549966" y="52918"/>
                    </a:cubicBezTo>
                    <a:cubicBezTo>
                      <a:pt x="529807" y="61737"/>
                      <a:pt x="507758" y="68037"/>
                      <a:pt x="485079" y="70557"/>
                    </a:cubicBezTo>
                    <a:cubicBezTo>
                      <a:pt x="508388" y="56698"/>
                      <a:pt x="526027" y="34649"/>
                      <a:pt x="534847" y="8190"/>
                    </a:cubicBezTo>
                    <a:cubicBezTo>
                      <a:pt x="512798" y="21419"/>
                      <a:pt x="488859" y="30239"/>
                      <a:pt x="463030" y="35908"/>
                    </a:cubicBezTo>
                    <a:cubicBezTo>
                      <a:pt x="442241" y="13859"/>
                      <a:pt x="413262" y="0"/>
                      <a:pt x="380504" y="0"/>
                    </a:cubicBezTo>
                    <a:cubicBezTo>
                      <a:pt x="318136" y="0"/>
                      <a:pt x="267739" y="50398"/>
                      <a:pt x="267739" y="112765"/>
                    </a:cubicBezTo>
                    <a:cubicBezTo>
                      <a:pt x="267739" y="121585"/>
                      <a:pt x="268998" y="130404"/>
                      <a:pt x="270888" y="138594"/>
                    </a:cubicBezTo>
                    <a:cubicBezTo>
                      <a:pt x="177022" y="134184"/>
                      <a:pt x="93866" y="88826"/>
                      <a:pt x="38428" y="20789"/>
                    </a:cubicBezTo>
                    <a:cubicBezTo>
                      <a:pt x="28979" y="37168"/>
                      <a:pt x="23309" y="56698"/>
                      <a:pt x="23309" y="77487"/>
                    </a:cubicBezTo>
                    <a:cubicBezTo>
                      <a:pt x="23309" y="116545"/>
                      <a:pt x="43468" y="151194"/>
                      <a:pt x="73707" y="171353"/>
                    </a:cubicBezTo>
                    <a:cubicBezTo>
                      <a:pt x="55438" y="170723"/>
                      <a:pt x="37798" y="165683"/>
                      <a:pt x="22679" y="157493"/>
                    </a:cubicBezTo>
                    <a:cubicBezTo>
                      <a:pt x="22679" y="158123"/>
                      <a:pt x="22679" y="158123"/>
                      <a:pt x="22679" y="158753"/>
                    </a:cubicBezTo>
                    <a:cubicBezTo>
                      <a:pt x="22679" y="213561"/>
                      <a:pt x="61737" y="258919"/>
                      <a:pt x="113395" y="269628"/>
                    </a:cubicBezTo>
                    <a:cubicBezTo>
                      <a:pt x="103946" y="272148"/>
                      <a:pt x="93866" y="273408"/>
                      <a:pt x="83786" y="273408"/>
                    </a:cubicBezTo>
                    <a:cubicBezTo>
                      <a:pt x="76227" y="273408"/>
                      <a:pt x="69297" y="272778"/>
                      <a:pt x="62367" y="271518"/>
                    </a:cubicBezTo>
                    <a:cubicBezTo>
                      <a:pt x="76857" y="316246"/>
                      <a:pt x="118435" y="349005"/>
                      <a:pt x="167573" y="349635"/>
                    </a:cubicBezTo>
                    <a:cubicBezTo>
                      <a:pt x="129144" y="379874"/>
                      <a:pt x="80006" y="398143"/>
                      <a:pt x="27089" y="398143"/>
                    </a:cubicBezTo>
                    <a:cubicBezTo>
                      <a:pt x="18269" y="398143"/>
                      <a:pt x="8820" y="397513"/>
                      <a:pt x="0" y="396883"/>
                    </a:cubicBezTo>
                    <a:cubicBezTo>
                      <a:pt x="50398" y="428382"/>
                      <a:pt x="109615" y="447281"/>
                      <a:pt x="173243" y="4472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8" name="Google Shape;468;p39"/>
            <p:cNvGrpSpPr/>
            <p:nvPr/>
          </p:nvGrpSpPr>
          <p:grpSpPr>
            <a:xfrm>
              <a:off x="6733914" y="8302092"/>
              <a:ext cx="280634" cy="280634"/>
              <a:chOff x="2998302" y="2499889"/>
              <a:chExt cx="850463" cy="850463"/>
            </a:xfrm>
          </p:grpSpPr>
          <p:sp>
            <p:nvSpPr>
              <p:cNvPr id="469" name="Google Shape;469;p39"/>
              <p:cNvSpPr/>
              <p:nvPr/>
            </p:nvSpPr>
            <p:spPr>
              <a:xfrm>
                <a:off x="2998302" y="2499889"/>
                <a:ext cx="850463" cy="85046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50463" extrusionOk="0">
                    <a:moveTo>
                      <a:pt x="850463" y="425232"/>
                    </a:moveTo>
                    <a:cubicBezTo>
                      <a:pt x="850463" y="660081"/>
                      <a:pt x="660081" y="850464"/>
                      <a:pt x="425232" y="850464"/>
                    </a:cubicBezTo>
                    <a:cubicBezTo>
                      <a:pt x="190382" y="850464"/>
                      <a:pt x="0" y="660081"/>
                      <a:pt x="0" y="425232"/>
                    </a:cubicBezTo>
                    <a:cubicBezTo>
                      <a:pt x="0" y="190383"/>
                      <a:pt x="190382" y="0"/>
                      <a:pt x="425232" y="0"/>
                    </a:cubicBezTo>
                    <a:cubicBezTo>
                      <a:pt x="660081" y="0"/>
                      <a:pt x="850463" y="19038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9"/>
              <p:cNvSpPr/>
              <p:nvPr/>
            </p:nvSpPr>
            <p:spPr>
              <a:xfrm>
                <a:off x="3139416" y="2726679"/>
                <a:ext cx="568235" cy="398142"/>
              </a:xfrm>
              <a:custGeom>
                <a:avLst/>
                <a:gdLst/>
                <a:ahLst/>
                <a:cxnLst/>
                <a:rect l="l" t="t" r="r" b="b"/>
                <a:pathLst>
                  <a:path w="568235" h="398142" extrusionOk="0">
                    <a:moveTo>
                      <a:pt x="556266" y="62367"/>
                    </a:moveTo>
                    <a:cubicBezTo>
                      <a:pt x="549966" y="37798"/>
                      <a:pt x="530437" y="18899"/>
                      <a:pt x="505868" y="11969"/>
                    </a:cubicBezTo>
                    <a:cubicBezTo>
                      <a:pt x="461770" y="0"/>
                      <a:pt x="284118" y="0"/>
                      <a:pt x="284118" y="0"/>
                    </a:cubicBezTo>
                    <a:cubicBezTo>
                      <a:pt x="284118" y="0"/>
                      <a:pt x="107095" y="0"/>
                      <a:pt x="62367" y="11969"/>
                    </a:cubicBezTo>
                    <a:cubicBezTo>
                      <a:pt x="37798" y="18269"/>
                      <a:pt x="18899" y="37798"/>
                      <a:pt x="11970" y="62367"/>
                    </a:cubicBezTo>
                    <a:cubicBezTo>
                      <a:pt x="0" y="106465"/>
                      <a:pt x="0" y="199071"/>
                      <a:pt x="0" y="199071"/>
                    </a:cubicBezTo>
                    <a:cubicBezTo>
                      <a:pt x="0" y="199071"/>
                      <a:pt x="0" y="291048"/>
                      <a:pt x="11970" y="335776"/>
                    </a:cubicBezTo>
                    <a:cubicBezTo>
                      <a:pt x="18269" y="360345"/>
                      <a:pt x="37798" y="379244"/>
                      <a:pt x="62367" y="386173"/>
                    </a:cubicBezTo>
                    <a:cubicBezTo>
                      <a:pt x="106466" y="398143"/>
                      <a:pt x="284118" y="398143"/>
                      <a:pt x="284118" y="398143"/>
                    </a:cubicBezTo>
                    <a:cubicBezTo>
                      <a:pt x="284118" y="398143"/>
                      <a:pt x="461140" y="398143"/>
                      <a:pt x="505868" y="386173"/>
                    </a:cubicBezTo>
                    <a:cubicBezTo>
                      <a:pt x="530437" y="379874"/>
                      <a:pt x="549336" y="360345"/>
                      <a:pt x="556266" y="335776"/>
                    </a:cubicBezTo>
                    <a:cubicBezTo>
                      <a:pt x="568236" y="291677"/>
                      <a:pt x="568236" y="199071"/>
                      <a:pt x="568236" y="199071"/>
                    </a:cubicBezTo>
                    <a:cubicBezTo>
                      <a:pt x="568236" y="199071"/>
                      <a:pt x="567605" y="106465"/>
                      <a:pt x="556266" y="62367"/>
                    </a:cubicBezTo>
                    <a:close/>
                    <a:moveTo>
                      <a:pt x="227420" y="283488"/>
                    </a:moveTo>
                    <a:lnTo>
                      <a:pt x="227420" y="113395"/>
                    </a:lnTo>
                    <a:lnTo>
                      <a:pt x="374834" y="198441"/>
                    </a:lnTo>
                    <a:lnTo>
                      <a:pt x="227420" y="2834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1" name="Google Shape;471;p39"/>
            <p:cNvGrpSpPr/>
            <p:nvPr/>
          </p:nvGrpSpPr>
          <p:grpSpPr>
            <a:xfrm>
              <a:off x="5349868" y="8302092"/>
              <a:ext cx="280634" cy="280842"/>
              <a:chOff x="-1196056" y="2499889"/>
              <a:chExt cx="850463" cy="851092"/>
            </a:xfrm>
          </p:grpSpPr>
          <p:sp>
            <p:nvSpPr>
              <p:cNvPr id="472" name="Google Shape;472;p39"/>
              <p:cNvSpPr/>
              <p:nvPr/>
            </p:nvSpPr>
            <p:spPr>
              <a:xfrm>
                <a:off x="-1196056" y="2499889"/>
                <a:ext cx="850463" cy="845423"/>
              </a:xfrm>
              <a:custGeom>
                <a:avLst/>
                <a:gdLst/>
                <a:ahLst/>
                <a:cxnLst/>
                <a:rect l="l" t="t" r="r" b="b"/>
                <a:pathLst>
                  <a:path w="850463" h="845423" extrusionOk="0">
                    <a:moveTo>
                      <a:pt x="850463" y="425232"/>
                    </a:moveTo>
                    <a:cubicBezTo>
                      <a:pt x="850463" y="190252"/>
                      <a:pt x="660212" y="0"/>
                      <a:pt x="425232" y="0"/>
                    </a:cubicBezTo>
                    <a:cubicBezTo>
                      <a:pt x="190252" y="0"/>
                      <a:pt x="0" y="190252"/>
                      <a:pt x="0" y="425232"/>
                    </a:cubicBezTo>
                    <a:cubicBezTo>
                      <a:pt x="0" y="637533"/>
                      <a:pt x="155603" y="813295"/>
                      <a:pt x="359085" y="845424"/>
                    </a:cubicBezTo>
                    <a:lnTo>
                      <a:pt x="359085" y="548076"/>
                    </a:lnTo>
                    <a:lnTo>
                      <a:pt x="251359" y="548076"/>
                    </a:lnTo>
                    <a:lnTo>
                      <a:pt x="251359" y="425232"/>
                    </a:lnTo>
                    <a:lnTo>
                      <a:pt x="359085" y="425232"/>
                    </a:lnTo>
                    <a:lnTo>
                      <a:pt x="359085" y="331996"/>
                    </a:lnTo>
                    <a:cubicBezTo>
                      <a:pt x="359085" y="225530"/>
                      <a:pt x="422712" y="166313"/>
                      <a:pt x="519728" y="166313"/>
                    </a:cubicBezTo>
                    <a:cubicBezTo>
                      <a:pt x="566346" y="166313"/>
                      <a:pt x="614854" y="174503"/>
                      <a:pt x="614854" y="174503"/>
                    </a:cubicBezTo>
                    <a:lnTo>
                      <a:pt x="614854" y="279078"/>
                    </a:lnTo>
                    <a:lnTo>
                      <a:pt x="561306" y="279078"/>
                    </a:lnTo>
                    <a:cubicBezTo>
                      <a:pt x="508388" y="279078"/>
                      <a:pt x="492009" y="311837"/>
                      <a:pt x="492009" y="345225"/>
                    </a:cubicBezTo>
                    <a:lnTo>
                      <a:pt x="492009" y="425232"/>
                    </a:lnTo>
                    <a:lnTo>
                      <a:pt x="609184" y="425232"/>
                    </a:lnTo>
                    <a:lnTo>
                      <a:pt x="590285" y="548076"/>
                    </a:lnTo>
                    <a:lnTo>
                      <a:pt x="491379" y="548076"/>
                    </a:lnTo>
                    <a:lnTo>
                      <a:pt x="491379" y="845424"/>
                    </a:lnTo>
                    <a:cubicBezTo>
                      <a:pt x="694860" y="813925"/>
                      <a:pt x="850463" y="637533"/>
                      <a:pt x="850463" y="425232"/>
                    </a:cubicBezTo>
                    <a:close/>
                  </a:path>
                </a:pathLst>
              </a:custGeom>
              <a:solidFill>
                <a:srgbClr val="73B6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39"/>
              <p:cNvSpPr/>
              <p:nvPr/>
            </p:nvSpPr>
            <p:spPr>
              <a:xfrm>
                <a:off x="-945327" y="2666201"/>
                <a:ext cx="363494" cy="684780"/>
              </a:xfrm>
              <a:custGeom>
                <a:avLst/>
                <a:gdLst/>
                <a:ahLst/>
                <a:cxnLst/>
                <a:rect l="l" t="t" r="r" b="b"/>
                <a:pathLst>
                  <a:path w="363494" h="684780" extrusionOk="0">
                    <a:moveTo>
                      <a:pt x="339555" y="381764"/>
                    </a:moveTo>
                    <a:lnTo>
                      <a:pt x="358455" y="258919"/>
                    </a:lnTo>
                    <a:lnTo>
                      <a:pt x="240650" y="258919"/>
                    </a:lnTo>
                    <a:lnTo>
                      <a:pt x="240650" y="179542"/>
                    </a:lnTo>
                    <a:cubicBezTo>
                      <a:pt x="240650" y="146154"/>
                      <a:pt x="257029" y="113395"/>
                      <a:pt x="309947" y="113395"/>
                    </a:cubicBezTo>
                    <a:lnTo>
                      <a:pt x="363494" y="113395"/>
                    </a:lnTo>
                    <a:lnTo>
                      <a:pt x="363494" y="8190"/>
                    </a:lnTo>
                    <a:cubicBezTo>
                      <a:pt x="363494" y="8190"/>
                      <a:pt x="314987" y="0"/>
                      <a:pt x="268368" y="0"/>
                    </a:cubicBezTo>
                    <a:cubicBezTo>
                      <a:pt x="171353" y="0"/>
                      <a:pt x="107725" y="58588"/>
                      <a:pt x="107725" y="165683"/>
                    </a:cubicBezTo>
                    <a:lnTo>
                      <a:pt x="107725" y="259549"/>
                    </a:lnTo>
                    <a:lnTo>
                      <a:pt x="0" y="259549"/>
                    </a:lnTo>
                    <a:lnTo>
                      <a:pt x="0" y="382394"/>
                    </a:lnTo>
                    <a:lnTo>
                      <a:pt x="107725" y="382394"/>
                    </a:lnTo>
                    <a:lnTo>
                      <a:pt x="107725" y="679741"/>
                    </a:lnTo>
                    <a:cubicBezTo>
                      <a:pt x="129144" y="682891"/>
                      <a:pt x="151823" y="684781"/>
                      <a:pt x="173873" y="684781"/>
                    </a:cubicBezTo>
                    <a:cubicBezTo>
                      <a:pt x="195922" y="684781"/>
                      <a:pt x="218601" y="682891"/>
                      <a:pt x="240020" y="679741"/>
                    </a:cubicBezTo>
                    <a:lnTo>
                      <a:pt x="240020" y="382394"/>
                    </a:lnTo>
                    <a:lnTo>
                      <a:pt x="339555" y="3823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4" name="Google Shape;474;p39"/>
            <p:cNvSpPr/>
            <p:nvPr/>
          </p:nvSpPr>
          <p:spPr>
            <a:xfrm>
              <a:off x="6041891" y="8302092"/>
              <a:ext cx="280634" cy="280634"/>
            </a:xfrm>
            <a:custGeom>
              <a:avLst/>
              <a:gdLst/>
              <a:ahLst/>
              <a:cxnLst/>
              <a:rect l="l" t="t" r="r" b="b"/>
              <a:pathLst>
                <a:path w="850463" h="850463" extrusionOk="0">
                  <a:moveTo>
                    <a:pt x="850464" y="425232"/>
                  </a:moveTo>
                  <a:cubicBezTo>
                    <a:pt x="850464" y="660081"/>
                    <a:pt x="660081" y="850464"/>
                    <a:pt x="425232" y="850464"/>
                  </a:cubicBezTo>
                  <a:cubicBezTo>
                    <a:pt x="190383" y="850464"/>
                    <a:pt x="0" y="660081"/>
                    <a:pt x="0" y="425232"/>
                  </a:cubicBezTo>
                  <a:cubicBezTo>
                    <a:pt x="0" y="190383"/>
                    <a:pt x="190383" y="0"/>
                    <a:pt x="425232" y="0"/>
                  </a:cubicBezTo>
                  <a:cubicBezTo>
                    <a:pt x="660081" y="0"/>
                    <a:pt x="850464" y="190383"/>
                    <a:pt x="850464" y="425232"/>
                  </a:cubicBezTo>
                  <a:close/>
                </a:path>
              </a:pathLst>
            </a:custGeom>
            <a:solidFill>
              <a:srgbClr val="73B6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5" name="Google Shape;475;p39" descr="World with solid fill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59170" y="8319371"/>
              <a:ext cx="246077" cy="2460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/>
          <p:nvPr/>
        </p:nvSpPr>
        <p:spPr>
          <a:xfrm>
            <a:off x="5988116" y="4759654"/>
            <a:ext cx="4933927" cy="15617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6163904" y="4770223"/>
            <a:ext cx="45219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i="0" u="none" strike="noStrike" cap="none" dirty="0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rPr>
              <a:t>Wstęp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l-PL" sz="3600" b="1" dirty="0">
                <a:solidFill>
                  <a:srgbClr val="73B64B"/>
                </a:solidFill>
                <a:latin typeface="Calibri"/>
                <a:ea typeface="Calibri"/>
                <a:cs typeface="Calibri"/>
                <a:sym typeface="Calibri"/>
              </a:rPr>
              <a:t>Narzędzia Szkoleniowe</a:t>
            </a:r>
            <a:endParaRPr sz="3600" b="1" i="0" u="none" strike="noStrike" cap="none" dirty="0">
              <a:solidFill>
                <a:srgbClr val="73B6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4912293" y="84690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2400"/>
              <a:buNone/>
            </a:pPr>
            <a:r>
              <a:rPr lang="pl-PL" dirty="0"/>
              <a:t>PRZEGLĄD TEMATU</a:t>
            </a:r>
            <a:endParaRPr dirty="0"/>
          </a:p>
        </p:txBody>
      </p:sp>
      <p:sp>
        <p:nvSpPr>
          <p:cNvPr id="200" name="Google Shape;200;p4"/>
          <p:cNvSpPr txBox="1">
            <a:spLocks noGrp="1"/>
          </p:cNvSpPr>
          <p:nvPr>
            <p:ph type="body" idx="3"/>
          </p:nvPr>
        </p:nvSpPr>
        <p:spPr>
          <a:xfrm>
            <a:off x="3880331" y="614396"/>
            <a:ext cx="1232765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01</a:t>
            </a: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4"/>
          </p:nvPr>
        </p:nvSpPr>
        <p:spPr>
          <a:xfrm>
            <a:off x="4912292" y="2770036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2400"/>
              <a:buNone/>
            </a:pPr>
            <a:r>
              <a:rPr lang="en-US" dirty="0"/>
              <a:t>CELE</a:t>
            </a:r>
            <a:endParaRPr dirty="0"/>
          </a:p>
        </p:txBody>
      </p:sp>
      <p:sp>
        <p:nvSpPr>
          <p:cNvPr id="202" name="Google Shape;202;p4"/>
          <p:cNvSpPr txBox="1">
            <a:spLocks noGrp="1"/>
          </p:cNvSpPr>
          <p:nvPr>
            <p:ph type="body" idx="6"/>
          </p:nvPr>
        </p:nvSpPr>
        <p:spPr>
          <a:xfrm>
            <a:off x="4927790" y="4633833"/>
            <a:ext cx="6562677" cy="33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2400"/>
              <a:buNone/>
            </a:pPr>
            <a:r>
              <a:rPr lang="pl-PL" dirty="0"/>
              <a:t>BIBLIOGRAFIA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2400"/>
              <a:buNone/>
            </a:pPr>
            <a:endParaRPr dirty="0"/>
          </a:p>
        </p:txBody>
      </p:sp>
      <p:sp>
        <p:nvSpPr>
          <p:cNvPr id="203" name="Google Shape;203;p4"/>
          <p:cNvSpPr txBox="1">
            <a:spLocks noGrp="1"/>
          </p:cNvSpPr>
          <p:nvPr>
            <p:ph type="body" idx="9"/>
          </p:nvPr>
        </p:nvSpPr>
        <p:spPr>
          <a:xfrm>
            <a:off x="3918849" y="2558717"/>
            <a:ext cx="1232765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02</a:t>
            </a:r>
            <a:endParaRPr/>
          </a:p>
        </p:txBody>
      </p:sp>
      <p:sp>
        <p:nvSpPr>
          <p:cNvPr id="204" name="Google Shape;204;p4"/>
          <p:cNvSpPr txBox="1">
            <a:spLocks noGrp="1"/>
          </p:cNvSpPr>
          <p:nvPr>
            <p:ph type="body" idx="13"/>
          </p:nvPr>
        </p:nvSpPr>
        <p:spPr>
          <a:xfrm>
            <a:off x="3918849" y="4410972"/>
            <a:ext cx="1232765" cy="95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3600"/>
              <a:t>03</a:t>
            </a: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3880331" y="2232539"/>
            <a:ext cx="7452000" cy="30761"/>
          </a:xfrm>
          <a:prstGeom prst="rect">
            <a:avLst/>
          </a:prstGeom>
          <a:solidFill>
            <a:srgbClr val="73B64B"/>
          </a:solidFill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"/>
          <p:cNvSpPr/>
          <p:nvPr/>
        </p:nvSpPr>
        <p:spPr>
          <a:xfrm>
            <a:off x="3880331" y="4245771"/>
            <a:ext cx="7452000" cy="30761"/>
          </a:xfrm>
          <a:prstGeom prst="rect">
            <a:avLst/>
          </a:prstGeom>
          <a:solidFill>
            <a:srgbClr val="73B64B"/>
          </a:solidFill>
          <a:ln w="12700" cap="flat" cmpd="sng">
            <a:solidFill>
              <a:srgbClr val="73B6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"/>
              <a:buFont typeface="Arial"/>
              <a:buNone/>
            </a:pPr>
            <a:endParaRPr sz="52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>
            <a:spLocks noGrp="1"/>
          </p:cNvSpPr>
          <p:nvPr>
            <p:ph type="body" idx="1"/>
          </p:nvPr>
        </p:nvSpPr>
        <p:spPr>
          <a:xfrm>
            <a:off x="904856" y="826894"/>
            <a:ext cx="10479218" cy="8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B64B"/>
              </a:buClr>
              <a:buSzPts val="3600"/>
              <a:buNone/>
            </a:pPr>
            <a:r>
              <a:rPr lang="pl-PL" dirty="0"/>
              <a:t>PRZEGLĄD TEMATU	</a:t>
            </a:r>
            <a:endParaRPr dirty="0"/>
          </a:p>
        </p:txBody>
      </p:sp>
      <p:sp>
        <p:nvSpPr>
          <p:cNvPr id="213" name="Google Shape;213;p5"/>
          <p:cNvSpPr txBox="1">
            <a:spLocks noGrp="1"/>
          </p:cNvSpPr>
          <p:nvPr>
            <p:ph type="body" idx="2"/>
          </p:nvPr>
        </p:nvSpPr>
        <p:spPr>
          <a:xfrm>
            <a:off x="904856" y="1964289"/>
            <a:ext cx="10479218" cy="466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</a:rPr>
              <a:t>Koncepcja zrównoważonego rozwoju została wprowadzona w 1987 roku przez Komisję </a:t>
            </a:r>
            <a:r>
              <a:rPr lang="pl-PL" dirty="0" err="1">
                <a:solidFill>
                  <a:srgbClr val="000000"/>
                </a:solidFill>
              </a:rPr>
              <a:t>Brundtland</a:t>
            </a:r>
            <a:r>
              <a:rPr lang="pl-PL" dirty="0">
                <a:solidFill>
                  <a:srgbClr val="000000"/>
                </a:solidFill>
              </a:rPr>
              <a:t> w dokumencie „Nasza wspólna przyszłość”.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Podejście do zrównoważonego rozwoju dąży do zaspokojenia potrzeb obecnych </a:t>
            </a:r>
            <a:r>
              <a:rPr lang="pl-PL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pokoleń, nie zagrażając zdolności przyszłych pokoleń do zaspokojenia własnych potrzeb.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Uznaje, że wzrost gospodarczy jest niezbędny do zapewnienia podstawowych potrzeb, takich jak czysta woda i żywność, jednocześnie uznając wyzwanie, jakim są szkody środowiskowe często związane z postępem gospodarczym.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>
            <a:spLocks noGrp="1"/>
          </p:cNvSpPr>
          <p:nvPr>
            <p:ph type="body" idx="1"/>
          </p:nvPr>
        </p:nvSpPr>
        <p:spPr>
          <a:xfrm>
            <a:off x="4479532" y="573886"/>
            <a:ext cx="6904200" cy="59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Termin „zrównoważony rozwój” po raz pierwszy został użyty w XVIII wieku, pochodzi od niemieckiego słowa „</a:t>
            </a:r>
            <a:r>
              <a:rPr lang="pl-PL" sz="2000" dirty="0" err="1">
                <a:solidFill>
                  <a:srgbClr val="000000"/>
                </a:solidFill>
              </a:rPr>
              <a:t>nachhaltigkeit</a:t>
            </a:r>
            <a:r>
              <a:rPr lang="pl-PL" sz="2000" dirty="0">
                <a:solidFill>
                  <a:srgbClr val="000000"/>
                </a:solidFill>
              </a:rPr>
              <a:t>”, które tłumaczy się na angielski jako „zrównoważony plon/zrównoważona wydajność”.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Termin został stworzony, aby opisać sposób wycinki drzew w ilości umożliwiającej lasom naturalną regenerację na przestrzeni czasu.</a:t>
            </a:r>
          </a:p>
          <a:p>
            <a:pPr marL="342900" lvl="0" indent="-3429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pl-PL" sz="2000" dirty="0">
                <a:solidFill>
                  <a:srgbClr val="000000"/>
                </a:solidFill>
              </a:rPr>
              <a:t>Koncepcja ta została później rozszerzona, wykraczając poza leśnictwo, ale nadal pozostawała głównie w sferze badań i nauki.</a:t>
            </a: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219" name="Google Shape;219;p7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818" cy="177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POCHODZENIE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101b667f2_0_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</a:pPr>
            <a:r>
              <a:rPr lang="pl-PL" sz="2800" b="0" dirty="0">
                <a:solidFill>
                  <a:srgbClr val="000000"/>
                </a:solidFill>
              </a:rPr>
              <a:t>W 1972 roku magazyn </a:t>
            </a:r>
            <a:r>
              <a:rPr lang="pl-PL" sz="2800" b="0" i="1" dirty="0">
                <a:solidFill>
                  <a:srgbClr val="000000"/>
                </a:solidFill>
              </a:rPr>
              <a:t>The </a:t>
            </a:r>
            <a:r>
              <a:rPr lang="pl-PL" sz="2800" b="0" i="1" dirty="0" err="1">
                <a:solidFill>
                  <a:srgbClr val="000000"/>
                </a:solidFill>
              </a:rPr>
              <a:t>Ecologist</a:t>
            </a:r>
            <a:r>
              <a:rPr lang="pl-PL" sz="2800" b="0" dirty="0">
                <a:solidFill>
                  <a:srgbClr val="000000"/>
                </a:solidFill>
              </a:rPr>
              <a:t> opublikował „</a:t>
            </a:r>
            <a:r>
              <a:rPr lang="pl-PL" sz="2800" b="0" dirty="0" err="1">
                <a:solidFill>
                  <a:srgbClr val="000000"/>
                </a:solidFill>
              </a:rPr>
              <a:t>Blueprint</a:t>
            </a:r>
            <a:r>
              <a:rPr lang="pl-PL" sz="2800" b="0" dirty="0">
                <a:solidFill>
                  <a:srgbClr val="000000"/>
                </a:solidFill>
              </a:rPr>
              <a:t> for </a:t>
            </a:r>
            <a:r>
              <a:rPr lang="pl-PL" sz="2800" b="0" dirty="0" err="1">
                <a:solidFill>
                  <a:srgbClr val="000000"/>
                </a:solidFill>
              </a:rPr>
              <a:t>Survival</a:t>
            </a:r>
            <a:r>
              <a:rPr lang="pl-PL" sz="2800" b="0" dirty="0">
                <a:solidFill>
                  <a:srgbClr val="000000"/>
                </a:solidFill>
              </a:rPr>
              <a:t>” – serię artykułów naukowych wzywających do lepszego zarządzania zasobami oraz zmiany </a:t>
            </a:r>
            <a:r>
              <a:rPr lang="pl-PL" sz="2800" b="0" dirty="0" err="1">
                <a:solidFill>
                  <a:srgbClr val="000000"/>
                </a:solidFill>
              </a:rPr>
              <a:t>zachowań</a:t>
            </a:r>
            <a:r>
              <a:rPr lang="pl-PL" sz="2800" b="0" dirty="0">
                <a:solidFill>
                  <a:srgbClr val="000000"/>
                </a:solidFill>
              </a:rPr>
              <a:t> konsumenckich w społeczeństwach zachodnich. W tym samym czasie globalny </a:t>
            </a:r>
            <a:r>
              <a:rPr lang="pl-PL" sz="2800" b="0" dirty="0" err="1">
                <a:solidFill>
                  <a:srgbClr val="000000"/>
                </a:solidFill>
              </a:rPr>
              <a:t>think</a:t>
            </a:r>
            <a:r>
              <a:rPr lang="pl-PL" sz="2800" b="0" dirty="0">
                <a:solidFill>
                  <a:srgbClr val="000000"/>
                </a:solidFill>
              </a:rPr>
              <a:t>-tank opublikował raport „</a:t>
            </a:r>
            <a:r>
              <a:rPr lang="pl-PL" sz="2800" b="0" dirty="0" err="1">
                <a:solidFill>
                  <a:srgbClr val="000000"/>
                </a:solidFill>
              </a:rPr>
              <a:t>Limits</a:t>
            </a:r>
            <a:r>
              <a:rPr lang="pl-PL" sz="2800" b="0" dirty="0">
                <a:solidFill>
                  <a:srgbClr val="000000"/>
                </a:solidFill>
              </a:rPr>
              <a:t> to </a:t>
            </a:r>
            <a:r>
              <a:rPr lang="pl-PL" sz="2800" b="0" dirty="0" err="1">
                <a:solidFill>
                  <a:srgbClr val="000000"/>
                </a:solidFill>
              </a:rPr>
              <a:t>Growth</a:t>
            </a:r>
            <a:r>
              <a:rPr lang="pl-PL" sz="2800" b="0" dirty="0">
                <a:solidFill>
                  <a:srgbClr val="000000"/>
                </a:solidFill>
              </a:rPr>
              <a:t>”, w którym zdefiniowano pojęcie zrównoważonego rozwoju jako zdolność do unikania nagłych załamań i zaspokajania podstawowych potrzeb wszystkich ludzi.</a:t>
            </a:r>
            <a:endParaRPr sz="2800" b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>
            <a:spLocks noGrp="1"/>
          </p:cNvSpPr>
          <p:nvPr>
            <p:ph type="body" idx="1"/>
          </p:nvPr>
        </p:nvSpPr>
        <p:spPr>
          <a:xfrm>
            <a:off x="4555732" y="1322836"/>
            <a:ext cx="6904200" cy="60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pl-PL" dirty="0">
                <a:solidFill>
                  <a:srgbClr val="000000"/>
                </a:solidFill>
              </a:rPr>
              <a:t>W 1972 roku Organizacja Narodów Zjednoczonych zorganizowała światową konferencję na temat środowiska człowieka w Sztokholmie, na której wprowadzono termin zrównoważony rozwój. W ciągu lat 80. XX wieku koncepcja zrównoważonego rozwoju zyskiwała na znaczeniu.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33" name="Google Shape;233;p8"/>
          <p:cNvSpPr txBox="1">
            <a:spLocks noGrp="1"/>
          </p:cNvSpPr>
          <p:nvPr>
            <p:ph type="body" idx="2"/>
          </p:nvPr>
        </p:nvSpPr>
        <p:spPr>
          <a:xfrm>
            <a:off x="600999" y="835090"/>
            <a:ext cx="3125700" cy="17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pl-PL" dirty="0"/>
              <a:t>EWOLUCJA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a Innovation Campus - Colours">
      <a:dk1>
        <a:srgbClr val="086D6E"/>
      </a:dk1>
      <a:lt1>
        <a:srgbClr val="FFFFFF"/>
      </a:lt1>
      <a:dk2>
        <a:srgbClr val="FFFFFF"/>
      </a:dk2>
      <a:lt2>
        <a:srgbClr val="FFFFFF"/>
      </a:lt2>
      <a:accent1>
        <a:srgbClr val="086D6E"/>
      </a:accent1>
      <a:accent2>
        <a:srgbClr val="0D9390"/>
      </a:accent2>
      <a:accent3>
        <a:srgbClr val="87A66E"/>
      </a:accent3>
      <a:accent4>
        <a:srgbClr val="ACC199"/>
      </a:accent4>
      <a:accent5>
        <a:srgbClr val="F0C049"/>
      </a:accent5>
      <a:accent6>
        <a:srgbClr val="EEE387"/>
      </a:accent6>
      <a:hlink>
        <a:srgbClr val="87A66E"/>
      </a:hlink>
      <a:folHlink>
        <a:srgbClr val="87A66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1934</Words>
  <Application>Microsoft Office PowerPoint</Application>
  <PresentationFormat>Widescreen</PresentationFormat>
  <Paragraphs>143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Arial</vt:lpstr>
      <vt:lpstr>Aptos</vt:lpstr>
      <vt:lpstr>Montserrat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Jacek Wójcik</dc:creator>
  <cp:lastModifiedBy>GV Vadivan</cp:lastModifiedBy>
  <cp:revision>42</cp:revision>
  <dcterms:modified xsi:type="dcterms:W3CDTF">2025-11-17T11:32:06Z</dcterms:modified>
</cp:coreProperties>
</file>