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1" r:id="rId25"/>
    <p:sldId id="282" r:id="rId26"/>
    <p:sldId id="283" r:id="rId27"/>
    <p:sldId id="284" r:id="rId28"/>
    <p:sldId id="285" r:id="rId29"/>
    <p:sldId id="286" r:id="rId30"/>
    <p:sldId id="287" r:id="rId31"/>
    <p:sldId id="289" r:id="rId32"/>
    <p:sldId id="299" r:id="rId33"/>
    <p:sldId id="300" r:id="rId34"/>
    <p:sldId id="301" r:id="rId35"/>
    <p:sldId id="302" r:id="rId36"/>
    <p:sldId id="371" r:id="rId37"/>
    <p:sldId id="294" r:id="rId38"/>
    <p:sldId id="295" r:id="rId39"/>
    <p:sldId id="296" r:id="rId40"/>
    <p:sldId id="297" r:id="rId41"/>
    <p:sldId id="298" r:id="rId42"/>
  </p:sldIdLst>
  <p:sldSz cx="12192000" cy="6858000"/>
  <p:notesSz cx="6858000" cy="9144000"/>
  <p:embeddedFontLst>
    <p:embeddedFont>
      <p:font typeface="Montserrat" panose="00000500000000000000" pitchFamily="2" charset="0"/>
      <p:regular r:id="rId44"/>
      <p:bold r:id="rId45"/>
      <p:italic r:id="rId46"/>
      <p:boldItalic r:id="rId47"/>
    </p:embeddedFont>
    <p:embeddedFont>
      <p:font typeface="Montserrat Light" panose="00000400000000000000" pitchFamily="2" charset="0"/>
      <p:regular r:id="rId48"/>
      <p:bold r:id="rId49"/>
      <p:italic r:id="rId50"/>
      <p:boldItalic r:id="rId5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9" roundtripDataSignature="AMtx7mjjq3lxz9eZ01kT7uvSgtrw/FQnW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F75F79E-294C-4BA7-A39E-00E05F28545F}">
  <a:tblStyle styleId="{9F75F79E-294C-4BA7-A39E-00E05F28545F}"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68" y="2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4.fntdata"/><Relationship Id="rId50" Type="http://schemas.openxmlformats.org/officeDocument/2006/relationships/font" Target="fonts/font7.fntdata"/><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2.fntdata"/><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font" Target="fonts/font5.fntdata"/><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font" Target="fonts/font8.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3.fntdata"/><Relationship Id="rId59" Type="http://customschemas.google.com/relationships/presentationmetadata" Target="metadata"/><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6.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font" Target="fonts/font1.fntdata"/><Relationship Id="rId6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V Vadivan" userId="7c1f3fdc556de7c5" providerId="LiveId" clId="{8D0BCD1F-A3D6-4EA0-BA6B-124C712E6D9B}"/>
    <pc:docChg chg="custSel delSld modSld">
      <pc:chgData name="GV Vadivan" userId="7c1f3fdc556de7c5" providerId="LiveId" clId="{8D0BCD1F-A3D6-4EA0-BA6B-124C712E6D9B}" dt="2025-11-17T12:03:40.086" v="34" actId="478"/>
      <pc:docMkLst>
        <pc:docMk/>
      </pc:docMkLst>
      <pc:sldChg chg="addSp delSp modSp mod">
        <pc:chgData name="GV Vadivan" userId="7c1f3fdc556de7c5" providerId="LiveId" clId="{8D0BCD1F-A3D6-4EA0-BA6B-124C712E6D9B}" dt="2025-11-17T12:01:33.847" v="1" actId="478"/>
        <pc:sldMkLst>
          <pc:docMk/>
          <pc:sldMk cId="0" sldId="257"/>
        </pc:sldMkLst>
        <pc:spChg chg="add del mod">
          <ac:chgData name="GV Vadivan" userId="7c1f3fdc556de7c5" providerId="LiveId" clId="{8D0BCD1F-A3D6-4EA0-BA6B-124C712E6D9B}" dt="2025-11-17T12:01:33.847" v="1" actId="478"/>
          <ac:spMkLst>
            <pc:docMk/>
            <pc:sldMk cId="0" sldId="257"/>
            <ac:spMk id="3" creationId="{14F9186D-6FB5-2A74-B9BA-94196AD22D0F}"/>
          </ac:spMkLst>
        </pc:spChg>
        <pc:picChg chg="del">
          <ac:chgData name="GV Vadivan" userId="7c1f3fdc556de7c5" providerId="LiveId" clId="{8D0BCD1F-A3D6-4EA0-BA6B-124C712E6D9B}" dt="2025-11-17T12:01:33.390" v="0" actId="478"/>
          <ac:picMkLst>
            <pc:docMk/>
            <pc:sldMk cId="0" sldId="257"/>
            <ac:picMk id="218" creationId="{00000000-0000-0000-0000-000000000000}"/>
          </ac:picMkLst>
        </pc:picChg>
      </pc:sldChg>
      <pc:sldChg chg="addSp delSp modSp mod">
        <pc:chgData name="GV Vadivan" userId="7c1f3fdc556de7c5" providerId="LiveId" clId="{8D0BCD1F-A3D6-4EA0-BA6B-124C712E6D9B}" dt="2025-11-17T12:01:40.553" v="3" actId="478"/>
        <pc:sldMkLst>
          <pc:docMk/>
          <pc:sldMk cId="0" sldId="260"/>
        </pc:sldMkLst>
        <pc:spChg chg="add del mod">
          <ac:chgData name="GV Vadivan" userId="7c1f3fdc556de7c5" providerId="LiveId" clId="{8D0BCD1F-A3D6-4EA0-BA6B-124C712E6D9B}" dt="2025-11-17T12:01:40.553" v="3" actId="478"/>
          <ac:spMkLst>
            <pc:docMk/>
            <pc:sldMk cId="0" sldId="260"/>
            <ac:spMk id="3" creationId="{B1C24B5B-9BD6-42AA-4A5B-E82F5E9740A6}"/>
          </ac:spMkLst>
        </pc:spChg>
        <pc:picChg chg="del">
          <ac:chgData name="GV Vadivan" userId="7c1f3fdc556de7c5" providerId="LiveId" clId="{8D0BCD1F-A3D6-4EA0-BA6B-124C712E6D9B}" dt="2025-11-17T12:01:37.110" v="2" actId="478"/>
          <ac:picMkLst>
            <pc:docMk/>
            <pc:sldMk cId="0" sldId="260"/>
            <ac:picMk id="251" creationId="{00000000-0000-0000-0000-000000000000}"/>
          </ac:picMkLst>
        </pc:picChg>
      </pc:sldChg>
      <pc:sldChg chg="addSp delSp modSp mod">
        <pc:chgData name="GV Vadivan" userId="7c1f3fdc556de7c5" providerId="LiveId" clId="{8D0BCD1F-A3D6-4EA0-BA6B-124C712E6D9B}" dt="2025-11-17T12:01:43.927" v="5" actId="478"/>
        <pc:sldMkLst>
          <pc:docMk/>
          <pc:sldMk cId="0" sldId="261"/>
        </pc:sldMkLst>
        <pc:spChg chg="add del mod">
          <ac:chgData name="GV Vadivan" userId="7c1f3fdc556de7c5" providerId="LiveId" clId="{8D0BCD1F-A3D6-4EA0-BA6B-124C712E6D9B}" dt="2025-11-17T12:01:43.927" v="5" actId="478"/>
          <ac:spMkLst>
            <pc:docMk/>
            <pc:sldMk cId="0" sldId="261"/>
            <ac:spMk id="3" creationId="{EFA7F570-CB46-1A2A-85AF-4BA7E8F0647A}"/>
          </ac:spMkLst>
        </pc:spChg>
        <pc:picChg chg="del">
          <ac:chgData name="GV Vadivan" userId="7c1f3fdc556de7c5" providerId="LiveId" clId="{8D0BCD1F-A3D6-4EA0-BA6B-124C712E6D9B}" dt="2025-11-17T12:01:43.387" v="4" actId="478"/>
          <ac:picMkLst>
            <pc:docMk/>
            <pc:sldMk cId="0" sldId="261"/>
            <ac:picMk id="268" creationId="{00000000-0000-0000-0000-000000000000}"/>
          </ac:picMkLst>
        </pc:picChg>
      </pc:sldChg>
      <pc:sldChg chg="delSp modSp mod modClrScheme chgLayout">
        <pc:chgData name="GV Vadivan" userId="7c1f3fdc556de7c5" providerId="LiveId" clId="{8D0BCD1F-A3D6-4EA0-BA6B-124C712E6D9B}" dt="2025-11-17T12:03:40.086" v="34" actId="478"/>
        <pc:sldMkLst>
          <pc:docMk/>
          <pc:sldMk cId="0" sldId="265"/>
        </pc:sldMkLst>
        <pc:spChg chg="mod ord">
          <ac:chgData name="GV Vadivan" userId="7c1f3fdc556de7c5" providerId="LiveId" clId="{8D0BCD1F-A3D6-4EA0-BA6B-124C712E6D9B}" dt="2025-11-17T12:03:38.956" v="33" actId="700"/>
          <ac:spMkLst>
            <pc:docMk/>
            <pc:sldMk cId="0" sldId="265"/>
            <ac:spMk id="292" creationId="{00000000-0000-0000-0000-000000000000}"/>
          </ac:spMkLst>
        </pc:spChg>
        <pc:spChg chg="mod ord">
          <ac:chgData name="GV Vadivan" userId="7c1f3fdc556de7c5" providerId="LiveId" clId="{8D0BCD1F-A3D6-4EA0-BA6B-124C712E6D9B}" dt="2025-11-17T12:03:38.956" v="33" actId="700"/>
          <ac:spMkLst>
            <pc:docMk/>
            <pc:sldMk cId="0" sldId="265"/>
            <ac:spMk id="293" creationId="{00000000-0000-0000-0000-000000000000}"/>
          </ac:spMkLst>
        </pc:spChg>
        <pc:picChg chg="del mod ord">
          <ac:chgData name="GV Vadivan" userId="7c1f3fdc556de7c5" providerId="LiveId" clId="{8D0BCD1F-A3D6-4EA0-BA6B-124C712E6D9B}" dt="2025-11-17T12:03:40.086" v="34" actId="478"/>
          <ac:picMkLst>
            <pc:docMk/>
            <pc:sldMk cId="0" sldId="265"/>
            <ac:picMk id="295" creationId="{00000000-0000-0000-0000-000000000000}"/>
          </ac:picMkLst>
        </pc:picChg>
      </pc:sldChg>
      <pc:sldChg chg="del">
        <pc:chgData name="GV Vadivan" userId="7c1f3fdc556de7c5" providerId="LiveId" clId="{8D0BCD1F-A3D6-4EA0-BA6B-124C712E6D9B}" dt="2025-11-17T12:01:51.241" v="8" actId="47"/>
        <pc:sldMkLst>
          <pc:docMk/>
          <pc:sldMk cId="0" sldId="266"/>
        </pc:sldMkLst>
      </pc:sldChg>
      <pc:sldChg chg="addSp delSp modSp mod">
        <pc:chgData name="GV Vadivan" userId="7c1f3fdc556de7c5" providerId="LiveId" clId="{8D0BCD1F-A3D6-4EA0-BA6B-124C712E6D9B}" dt="2025-11-17T12:01:49.668" v="7" actId="478"/>
        <pc:sldMkLst>
          <pc:docMk/>
          <pc:sldMk cId="0" sldId="267"/>
        </pc:sldMkLst>
        <pc:spChg chg="add del mod">
          <ac:chgData name="GV Vadivan" userId="7c1f3fdc556de7c5" providerId="LiveId" clId="{8D0BCD1F-A3D6-4EA0-BA6B-124C712E6D9B}" dt="2025-11-17T12:01:49.668" v="7" actId="478"/>
          <ac:spMkLst>
            <pc:docMk/>
            <pc:sldMk cId="0" sldId="267"/>
            <ac:spMk id="3" creationId="{3AC27209-D04E-247A-56A7-A4EFF9162C24}"/>
          </ac:spMkLst>
        </pc:spChg>
        <pc:picChg chg="del">
          <ac:chgData name="GV Vadivan" userId="7c1f3fdc556de7c5" providerId="LiveId" clId="{8D0BCD1F-A3D6-4EA0-BA6B-124C712E6D9B}" dt="2025-11-17T12:01:49.155" v="6" actId="478"/>
          <ac:picMkLst>
            <pc:docMk/>
            <pc:sldMk cId="0" sldId="267"/>
            <ac:picMk id="308" creationId="{00000000-0000-0000-0000-000000000000}"/>
          </ac:picMkLst>
        </pc:picChg>
      </pc:sldChg>
      <pc:sldChg chg="addSp delSp modSp mod">
        <pc:chgData name="GV Vadivan" userId="7c1f3fdc556de7c5" providerId="LiveId" clId="{8D0BCD1F-A3D6-4EA0-BA6B-124C712E6D9B}" dt="2025-11-17T12:01:56.337" v="10" actId="478"/>
        <pc:sldMkLst>
          <pc:docMk/>
          <pc:sldMk cId="0" sldId="268"/>
        </pc:sldMkLst>
        <pc:spChg chg="add del mod">
          <ac:chgData name="GV Vadivan" userId="7c1f3fdc556de7c5" providerId="LiveId" clId="{8D0BCD1F-A3D6-4EA0-BA6B-124C712E6D9B}" dt="2025-11-17T12:01:56.337" v="10" actId="478"/>
          <ac:spMkLst>
            <pc:docMk/>
            <pc:sldMk cId="0" sldId="268"/>
            <ac:spMk id="3" creationId="{D7C05607-72C0-EBFC-0B61-DD45C828C26C}"/>
          </ac:spMkLst>
        </pc:spChg>
        <pc:picChg chg="del">
          <ac:chgData name="GV Vadivan" userId="7c1f3fdc556de7c5" providerId="LiveId" clId="{8D0BCD1F-A3D6-4EA0-BA6B-124C712E6D9B}" dt="2025-11-17T12:01:55.795" v="9" actId="478"/>
          <ac:picMkLst>
            <pc:docMk/>
            <pc:sldMk cId="0" sldId="268"/>
            <ac:picMk id="334" creationId="{00000000-0000-0000-0000-000000000000}"/>
          </ac:picMkLst>
        </pc:picChg>
      </pc:sldChg>
      <pc:sldChg chg="delSp modSp mod modClrScheme chgLayout">
        <pc:chgData name="GV Vadivan" userId="7c1f3fdc556de7c5" providerId="LiveId" clId="{8D0BCD1F-A3D6-4EA0-BA6B-124C712E6D9B}" dt="2025-11-17T12:03:31.355" v="32" actId="478"/>
        <pc:sldMkLst>
          <pc:docMk/>
          <pc:sldMk cId="0" sldId="275"/>
        </pc:sldMkLst>
        <pc:spChg chg="mod ord">
          <ac:chgData name="GV Vadivan" userId="7c1f3fdc556de7c5" providerId="LiveId" clId="{8D0BCD1F-A3D6-4EA0-BA6B-124C712E6D9B}" dt="2025-11-17T12:03:30.355" v="31" actId="700"/>
          <ac:spMkLst>
            <pc:docMk/>
            <pc:sldMk cId="0" sldId="275"/>
            <ac:spMk id="376" creationId="{00000000-0000-0000-0000-000000000000}"/>
          </ac:spMkLst>
        </pc:spChg>
        <pc:spChg chg="mod ord">
          <ac:chgData name="GV Vadivan" userId="7c1f3fdc556de7c5" providerId="LiveId" clId="{8D0BCD1F-A3D6-4EA0-BA6B-124C712E6D9B}" dt="2025-11-17T12:03:30.355" v="31" actId="700"/>
          <ac:spMkLst>
            <pc:docMk/>
            <pc:sldMk cId="0" sldId="275"/>
            <ac:spMk id="377" creationId="{00000000-0000-0000-0000-000000000000}"/>
          </ac:spMkLst>
        </pc:spChg>
        <pc:picChg chg="del mod ord">
          <ac:chgData name="GV Vadivan" userId="7c1f3fdc556de7c5" providerId="LiveId" clId="{8D0BCD1F-A3D6-4EA0-BA6B-124C712E6D9B}" dt="2025-11-17T12:03:31.355" v="32" actId="478"/>
          <ac:picMkLst>
            <pc:docMk/>
            <pc:sldMk cId="0" sldId="275"/>
            <ac:picMk id="379" creationId="{00000000-0000-0000-0000-000000000000}"/>
          </ac:picMkLst>
        </pc:picChg>
      </pc:sldChg>
      <pc:sldChg chg="delSp modSp mod modClrScheme chgLayout">
        <pc:chgData name="GV Vadivan" userId="7c1f3fdc556de7c5" providerId="LiveId" clId="{8D0BCD1F-A3D6-4EA0-BA6B-124C712E6D9B}" dt="2025-11-17T12:03:27.400" v="30" actId="478"/>
        <pc:sldMkLst>
          <pc:docMk/>
          <pc:sldMk cId="0" sldId="276"/>
        </pc:sldMkLst>
        <pc:spChg chg="mod ord">
          <ac:chgData name="GV Vadivan" userId="7c1f3fdc556de7c5" providerId="LiveId" clId="{8D0BCD1F-A3D6-4EA0-BA6B-124C712E6D9B}" dt="2025-11-17T12:03:26.325" v="29" actId="700"/>
          <ac:spMkLst>
            <pc:docMk/>
            <pc:sldMk cId="0" sldId="276"/>
            <ac:spMk id="384" creationId="{00000000-0000-0000-0000-000000000000}"/>
          </ac:spMkLst>
        </pc:spChg>
        <pc:spChg chg="mod ord">
          <ac:chgData name="GV Vadivan" userId="7c1f3fdc556de7c5" providerId="LiveId" clId="{8D0BCD1F-A3D6-4EA0-BA6B-124C712E6D9B}" dt="2025-11-17T12:03:26.325" v="29" actId="700"/>
          <ac:spMkLst>
            <pc:docMk/>
            <pc:sldMk cId="0" sldId="276"/>
            <ac:spMk id="386" creationId="{00000000-0000-0000-0000-000000000000}"/>
          </ac:spMkLst>
        </pc:spChg>
        <pc:picChg chg="del mod ord">
          <ac:chgData name="GV Vadivan" userId="7c1f3fdc556de7c5" providerId="LiveId" clId="{8D0BCD1F-A3D6-4EA0-BA6B-124C712E6D9B}" dt="2025-11-17T12:03:27.400" v="30" actId="478"/>
          <ac:picMkLst>
            <pc:docMk/>
            <pc:sldMk cId="0" sldId="276"/>
            <ac:picMk id="385" creationId="{00000000-0000-0000-0000-000000000000}"/>
          </ac:picMkLst>
        </pc:picChg>
      </pc:sldChg>
      <pc:sldChg chg="delSp modSp mod modClrScheme chgLayout">
        <pc:chgData name="GV Vadivan" userId="7c1f3fdc556de7c5" providerId="LiveId" clId="{8D0BCD1F-A3D6-4EA0-BA6B-124C712E6D9B}" dt="2025-11-17T12:03:23.015" v="28" actId="478"/>
        <pc:sldMkLst>
          <pc:docMk/>
          <pc:sldMk cId="0" sldId="277"/>
        </pc:sldMkLst>
        <pc:spChg chg="mod ord">
          <ac:chgData name="GV Vadivan" userId="7c1f3fdc556de7c5" providerId="LiveId" clId="{8D0BCD1F-A3D6-4EA0-BA6B-124C712E6D9B}" dt="2025-11-17T12:03:21.819" v="27" actId="700"/>
          <ac:spMkLst>
            <pc:docMk/>
            <pc:sldMk cId="0" sldId="277"/>
            <ac:spMk id="391" creationId="{00000000-0000-0000-0000-000000000000}"/>
          </ac:spMkLst>
        </pc:spChg>
        <pc:spChg chg="mod ord">
          <ac:chgData name="GV Vadivan" userId="7c1f3fdc556de7c5" providerId="LiveId" clId="{8D0BCD1F-A3D6-4EA0-BA6B-124C712E6D9B}" dt="2025-11-17T12:03:21.819" v="27" actId="700"/>
          <ac:spMkLst>
            <pc:docMk/>
            <pc:sldMk cId="0" sldId="277"/>
            <ac:spMk id="393" creationId="{00000000-0000-0000-0000-000000000000}"/>
          </ac:spMkLst>
        </pc:spChg>
        <pc:picChg chg="del mod ord">
          <ac:chgData name="GV Vadivan" userId="7c1f3fdc556de7c5" providerId="LiveId" clId="{8D0BCD1F-A3D6-4EA0-BA6B-124C712E6D9B}" dt="2025-11-17T12:03:23.015" v="28" actId="478"/>
          <ac:picMkLst>
            <pc:docMk/>
            <pc:sldMk cId="0" sldId="277"/>
            <ac:picMk id="392" creationId="{00000000-0000-0000-0000-000000000000}"/>
          </ac:picMkLst>
        </pc:picChg>
      </pc:sldChg>
      <pc:sldChg chg="delSp modSp mod modClrScheme chgLayout">
        <pc:chgData name="GV Vadivan" userId="7c1f3fdc556de7c5" providerId="LiveId" clId="{8D0BCD1F-A3D6-4EA0-BA6B-124C712E6D9B}" dt="2025-11-17T12:03:19.087" v="26" actId="478"/>
        <pc:sldMkLst>
          <pc:docMk/>
          <pc:sldMk cId="0" sldId="278"/>
        </pc:sldMkLst>
        <pc:spChg chg="mod ord">
          <ac:chgData name="GV Vadivan" userId="7c1f3fdc556de7c5" providerId="LiveId" clId="{8D0BCD1F-A3D6-4EA0-BA6B-124C712E6D9B}" dt="2025-11-17T12:03:17.925" v="25" actId="700"/>
          <ac:spMkLst>
            <pc:docMk/>
            <pc:sldMk cId="0" sldId="278"/>
            <ac:spMk id="398" creationId="{00000000-0000-0000-0000-000000000000}"/>
          </ac:spMkLst>
        </pc:spChg>
        <pc:spChg chg="mod ord">
          <ac:chgData name="GV Vadivan" userId="7c1f3fdc556de7c5" providerId="LiveId" clId="{8D0BCD1F-A3D6-4EA0-BA6B-124C712E6D9B}" dt="2025-11-17T12:03:17.925" v="25" actId="700"/>
          <ac:spMkLst>
            <pc:docMk/>
            <pc:sldMk cId="0" sldId="278"/>
            <ac:spMk id="400" creationId="{00000000-0000-0000-0000-000000000000}"/>
          </ac:spMkLst>
        </pc:spChg>
        <pc:picChg chg="del mod ord">
          <ac:chgData name="GV Vadivan" userId="7c1f3fdc556de7c5" providerId="LiveId" clId="{8D0BCD1F-A3D6-4EA0-BA6B-124C712E6D9B}" dt="2025-11-17T12:03:19.087" v="26" actId="478"/>
          <ac:picMkLst>
            <pc:docMk/>
            <pc:sldMk cId="0" sldId="278"/>
            <ac:picMk id="399" creationId="{00000000-0000-0000-0000-000000000000}"/>
          </ac:picMkLst>
        </pc:picChg>
      </pc:sldChg>
      <pc:sldChg chg="delSp modSp mod modClrScheme chgLayout">
        <pc:chgData name="GV Vadivan" userId="7c1f3fdc556de7c5" providerId="LiveId" clId="{8D0BCD1F-A3D6-4EA0-BA6B-124C712E6D9B}" dt="2025-11-17T12:03:14.585" v="24" actId="478"/>
        <pc:sldMkLst>
          <pc:docMk/>
          <pc:sldMk cId="0" sldId="279"/>
        </pc:sldMkLst>
        <pc:spChg chg="mod ord">
          <ac:chgData name="GV Vadivan" userId="7c1f3fdc556de7c5" providerId="LiveId" clId="{8D0BCD1F-A3D6-4EA0-BA6B-124C712E6D9B}" dt="2025-11-17T12:03:13.025" v="23" actId="700"/>
          <ac:spMkLst>
            <pc:docMk/>
            <pc:sldMk cId="0" sldId="279"/>
            <ac:spMk id="405" creationId="{00000000-0000-0000-0000-000000000000}"/>
          </ac:spMkLst>
        </pc:spChg>
        <pc:spChg chg="mod ord">
          <ac:chgData name="GV Vadivan" userId="7c1f3fdc556de7c5" providerId="LiveId" clId="{8D0BCD1F-A3D6-4EA0-BA6B-124C712E6D9B}" dt="2025-11-17T12:03:13.025" v="23" actId="700"/>
          <ac:spMkLst>
            <pc:docMk/>
            <pc:sldMk cId="0" sldId="279"/>
            <ac:spMk id="407" creationId="{00000000-0000-0000-0000-000000000000}"/>
          </ac:spMkLst>
        </pc:spChg>
        <pc:picChg chg="del mod ord">
          <ac:chgData name="GV Vadivan" userId="7c1f3fdc556de7c5" providerId="LiveId" clId="{8D0BCD1F-A3D6-4EA0-BA6B-124C712E6D9B}" dt="2025-11-17T12:03:14.585" v="24" actId="478"/>
          <ac:picMkLst>
            <pc:docMk/>
            <pc:sldMk cId="0" sldId="279"/>
            <ac:picMk id="406" creationId="{00000000-0000-0000-0000-000000000000}"/>
          </ac:picMkLst>
        </pc:picChg>
      </pc:sldChg>
      <pc:sldChg chg="del">
        <pc:chgData name="GV Vadivan" userId="7c1f3fdc556de7c5" providerId="LiveId" clId="{8D0BCD1F-A3D6-4EA0-BA6B-124C712E6D9B}" dt="2025-11-17T12:02:04.209" v="11" actId="47"/>
        <pc:sldMkLst>
          <pc:docMk/>
          <pc:sldMk cId="0" sldId="280"/>
        </pc:sldMkLst>
      </pc:sldChg>
      <pc:sldChg chg="addSp delSp modSp mod">
        <pc:chgData name="GV Vadivan" userId="7c1f3fdc556de7c5" providerId="LiveId" clId="{8D0BCD1F-A3D6-4EA0-BA6B-124C712E6D9B}" dt="2025-11-17T12:02:06.863" v="13" actId="478"/>
        <pc:sldMkLst>
          <pc:docMk/>
          <pc:sldMk cId="0" sldId="281"/>
        </pc:sldMkLst>
        <pc:spChg chg="add del mod">
          <ac:chgData name="GV Vadivan" userId="7c1f3fdc556de7c5" providerId="LiveId" clId="{8D0BCD1F-A3D6-4EA0-BA6B-124C712E6D9B}" dt="2025-11-17T12:02:06.863" v="13" actId="478"/>
          <ac:spMkLst>
            <pc:docMk/>
            <pc:sldMk cId="0" sldId="281"/>
            <ac:spMk id="3" creationId="{E0C1691C-CBDB-6E7E-7E7E-270C9251CCAC}"/>
          </ac:spMkLst>
        </pc:spChg>
        <pc:picChg chg="del">
          <ac:chgData name="GV Vadivan" userId="7c1f3fdc556de7c5" providerId="LiveId" clId="{8D0BCD1F-A3D6-4EA0-BA6B-124C712E6D9B}" dt="2025-11-17T12:02:06.271" v="12" actId="478"/>
          <ac:picMkLst>
            <pc:docMk/>
            <pc:sldMk cId="0" sldId="281"/>
            <ac:picMk id="424" creationId="{00000000-0000-0000-0000-000000000000}"/>
          </ac:picMkLst>
        </pc:picChg>
      </pc:sldChg>
      <pc:sldChg chg="addSp delSp modSp mod">
        <pc:chgData name="GV Vadivan" userId="7c1f3fdc556de7c5" providerId="LiveId" clId="{8D0BCD1F-A3D6-4EA0-BA6B-124C712E6D9B}" dt="2025-11-17T12:02:09.843" v="15" actId="478"/>
        <pc:sldMkLst>
          <pc:docMk/>
          <pc:sldMk cId="0" sldId="282"/>
        </pc:sldMkLst>
        <pc:spChg chg="add del mod">
          <ac:chgData name="GV Vadivan" userId="7c1f3fdc556de7c5" providerId="LiveId" clId="{8D0BCD1F-A3D6-4EA0-BA6B-124C712E6D9B}" dt="2025-11-17T12:02:09.843" v="15" actId="478"/>
          <ac:spMkLst>
            <pc:docMk/>
            <pc:sldMk cId="0" sldId="282"/>
            <ac:spMk id="3" creationId="{5DBCB570-9DEA-33D4-643A-0163B05128DD}"/>
          </ac:spMkLst>
        </pc:spChg>
        <pc:picChg chg="del">
          <ac:chgData name="GV Vadivan" userId="7c1f3fdc556de7c5" providerId="LiveId" clId="{8D0BCD1F-A3D6-4EA0-BA6B-124C712E6D9B}" dt="2025-11-17T12:02:09.358" v="14" actId="478"/>
          <ac:picMkLst>
            <pc:docMk/>
            <pc:sldMk cId="0" sldId="282"/>
            <ac:picMk id="440" creationId="{00000000-0000-0000-0000-000000000000}"/>
          </ac:picMkLst>
        </pc:picChg>
      </pc:sldChg>
      <pc:sldChg chg="del">
        <pc:chgData name="GV Vadivan" userId="7c1f3fdc556de7c5" providerId="LiveId" clId="{8D0BCD1F-A3D6-4EA0-BA6B-124C712E6D9B}" dt="2025-11-17T12:02:15.861" v="16" actId="47"/>
        <pc:sldMkLst>
          <pc:docMk/>
          <pc:sldMk cId="0" sldId="288"/>
        </pc:sldMkLst>
      </pc:sldChg>
      <pc:sldChg chg="addSp delSp modSp mod">
        <pc:chgData name="GV Vadivan" userId="7c1f3fdc556de7c5" providerId="LiveId" clId="{8D0BCD1F-A3D6-4EA0-BA6B-124C712E6D9B}" dt="2025-11-17T12:02:18.255" v="18" actId="478"/>
        <pc:sldMkLst>
          <pc:docMk/>
          <pc:sldMk cId="0" sldId="289"/>
        </pc:sldMkLst>
        <pc:spChg chg="add del mod">
          <ac:chgData name="GV Vadivan" userId="7c1f3fdc556de7c5" providerId="LiveId" clId="{8D0BCD1F-A3D6-4EA0-BA6B-124C712E6D9B}" dt="2025-11-17T12:02:18.255" v="18" actId="478"/>
          <ac:spMkLst>
            <pc:docMk/>
            <pc:sldMk cId="0" sldId="289"/>
            <ac:spMk id="3" creationId="{E55E2F8D-8BE0-A6DC-F31C-73B59569C56D}"/>
          </ac:spMkLst>
        </pc:spChg>
        <pc:picChg chg="del">
          <ac:chgData name="GV Vadivan" userId="7c1f3fdc556de7c5" providerId="LiveId" clId="{8D0BCD1F-A3D6-4EA0-BA6B-124C712E6D9B}" dt="2025-11-17T12:02:17.707" v="17" actId="478"/>
          <ac:picMkLst>
            <pc:docMk/>
            <pc:sldMk cId="0" sldId="289"/>
            <ac:picMk id="487" creationId="{00000000-0000-0000-0000-000000000000}"/>
          </ac:picMkLst>
        </pc:picChg>
      </pc:sldChg>
      <pc:sldChg chg="addSp delSp modSp mod">
        <pc:chgData name="GV Vadivan" userId="7c1f3fdc556de7c5" providerId="LiveId" clId="{8D0BCD1F-A3D6-4EA0-BA6B-124C712E6D9B}" dt="2025-11-17T12:02:22.975" v="20" actId="478"/>
        <pc:sldMkLst>
          <pc:docMk/>
          <pc:sldMk cId="0" sldId="294"/>
        </pc:sldMkLst>
        <pc:spChg chg="add del mod">
          <ac:chgData name="GV Vadivan" userId="7c1f3fdc556de7c5" providerId="LiveId" clId="{8D0BCD1F-A3D6-4EA0-BA6B-124C712E6D9B}" dt="2025-11-17T12:02:22.975" v="20" actId="478"/>
          <ac:spMkLst>
            <pc:docMk/>
            <pc:sldMk cId="0" sldId="294"/>
            <ac:spMk id="3" creationId="{6A8A5A03-2F94-7B8D-1FBB-516DE90AD188}"/>
          </ac:spMkLst>
        </pc:spChg>
        <pc:picChg chg="del">
          <ac:chgData name="GV Vadivan" userId="7c1f3fdc556de7c5" providerId="LiveId" clId="{8D0BCD1F-A3D6-4EA0-BA6B-124C712E6D9B}" dt="2025-11-17T12:02:22.547" v="19" actId="478"/>
          <ac:picMkLst>
            <pc:docMk/>
            <pc:sldMk cId="0" sldId="294"/>
            <ac:picMk id="520" creationId="{00000000-0000-0000-0000-000000000000}"/>
          </ac:picMkLst>
        </pc:picChg>
      </pc:sldChg>
      <pc:sldChg chg="addSp delSp modSp mod">
        <pc:chgData name="GV Vadivan" userId="7c1f3fdc556de7c5" providerId="LiveId" clId="{8D0BCD1F-A3D6-4EA0-BA6B-124C712E6D9B}" dt="2025-11-17T12:02:25.601" v="22" actId="478"/>
        <pc:sldMkLst>
          <pc:docMk/>
          <pc:sldMk cId="0" sldId="296"/>
        </pc:sldMkLst>
        <pc:spChg chg="add del mod">
          <ac:chgData name="GV Vadivan" userId="7c1f3fdc556de7c5" providerId="LiveId" clId="{8D0BCD1F-A3D6-4EA0-BA6B-124C712E6D9B}" dt="2025-11-17T12:02:25.601" v="22" actId="478"/>
          <ac:spMkLst>
            <pc:docMk/>
            <pc:sldMk cId="0" sldId="296"/>
            <ac:spMk id="3" creationId="{328EA705-CB01-624B-AF47-3A6F7E9148E7}"/>
          </ac:spMkLst>
        </pc:spChg>
        <pc:picChg chg="del">
          <ac:chgData name="GV Vadivan" userId="7c1f3fdc556de7c5" providerId="LiveId" clId="{8D0BCD1F-A3D6-4EA0-BA6B-124C712E6D9B}" dt="2025-11-17T12:02:25.041" v="21" actId="478"/>
          <ac:picMkLst>
            <pc:docMk/>
            <pc:sldMk cId="0" sldId="296"/>
            <ac:picMk id="534" creationId="{00000000-0000-0000-0000-000000000000}"/>
          </ac:picMkLst>
        </pc:picChg>
      </pc:sldChg>
      <pc:sldMasterChg chg="delSldLayout">
        <pc:chgData name="GV Vadivan" userId="7c1f3fdc556de7c5" providerId="LiveId" clId="{8D0BCD1F-A3D6-4EA0-BA6B-124C712E6D9B}" dt="2025-11-17T12:02:15.861" v="16" actId="47"/>
        <pc:sldMasterMkLst>
          <pc:docMk/>
          <pc:sldMasterMk cId="0" sldId="2147483648"/>
        </pc:sldMasterMkLst>
        <pc:sldLayoutChg chg="del">
          <pc:chgData name="GV Vadivan" userId="7c1f3fdc556de7c5" providerId="LiveId" clId="{8D0BCD1F-A3D6-4EA0-BA6B-124C712E6D9B}" dt="2025-11-17T12:01:51.241" v="8" actId="47"/>
          <pc:sldLayoutMkLst>
            <pc:docMk/>
            <pc:sldMasterMk cId="0" sldId="2147483648"/>
            <pc:sldLayoutMk cId="0" sldId="2147483656"/>
          </pc:sldLayoutMkLst>
        </pc:sldLayoutChg>
        <pc:sldLayoutChg chg="del">
          <pc:chgData name="GV Vadivan" userId="7c1f3fdc556de7c5" providerId="LiveId" clId="{8D0BCD1F-A3D6-4EA0-BA6B-124C712E6D9B}" dt="2025-11-17T12:02:15.861" v="16" actId="47"/>
          <pc:sldLayoutMkLst>
            <pc:docMk/>
            <pc:sldMasterMk cId="0" sldId="2147483648"/>
            <pc:sldLayoutMk cId="0"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6619699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8" name="Google Shape;208;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9" name="Google Shape;209;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extLst>
      <p:ext uri="{BB962C8B-B14F-4D97-AF65-F5344CB8AC3E}">
        <p14:creationId xmlns:p14="http://schemas.microsoft.com/office/powerpoint/2010/main" val="15009283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9" name="Google Shape;289;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0" name="Google Shape;290;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10</a:t>
            </a:fld>
            <a:endParaRPr/>
          </a:p>
        </p:txBody>
      </p:sp>
    </p:spTree>
    <p:extLst>
      <p:ext uri="{BB962C8B-B14F-4D97-AF65-F5344CB8AC3E}">
        <p14:creationId xmlns:p14="http://schemas.microsoft.com/office/powerpoint/2010/main" val="2445046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5" name="Google Shape;305;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6" name="Google Shape;306;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11</a:t>
            </a:fld>
            <a:endParaRPr/>
          </a:p>
        </p:txBody>
      </p:sp>
    </p:spTree>
    <p:extLst>
      <p:ext uri="{BB962C8B-B14F-4D97-AF65-F5344CB8AC3E}">
        <p14:creationId xmlns:p14="http://schemas.microsoft.com/office/powerpoint/2010/main" val="1749178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4" name="Google Shape;314;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584852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7" name="Google Shape;337;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91365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3" name="Google Shape;343;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12778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Google Shape;348;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9" name="Google Shape;349;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229500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55" name="Google Shape;355;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046717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61" name="Google Shape;361;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830553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67" name="Google Shape;367;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666632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3" name="Google Shape;373;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74" name="Google Shape;374;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19</a:t>
            </a:fld>
            <a:endParaRPr/>
          </a:p>
        </p:txBody>
      </p:sp>
    </p:spTree>
    <p:extLst>
      <p:ext uri="{BB962C8B-B14F-4D97-AF65-F5344CB8AC3E}">
        <p14:creationId xmlns:p14="http://schemas.microsoft.com/office/powerpoint/2010/main" val="1731472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6" name="Google Shape;216;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a:t>
            </a:fld>
            <a:endParaRPr/>
          </a:p>
        </p:txBody>
      </p:sp>
    </p:spTree>
    <p:extLst>
      <p:ext uri="{BB962C8B-B14F-4D97-AF65-F5344CB8AC3E}">
        <p14:creationId xmlns:p14="http://schemas.microsoft.com/office/powerpoint/2010/main" val="20907050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2" name="Google Shape;382;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328588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9" name="Google Shape;389;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736827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96" name="Google Shape;396;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151543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Google Shape;402;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03" name="Google Shape;403;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423696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Google Shape;420;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1" name="Google Shape;421;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2" name="Google Shape;422;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24</a:t>
            </a:fld>
            <a:endParaRPr/>
          </a:p>
        </p:txBody>
      </p:sp>
    </p:spTree>
    <p:extLst>
      <p:ext uri="{BB962C8B-B14F-4D97-AF65-F5344CB8AC3E}">
        <p14:creationId xmlns:p14="http://schemas.microsoft.com/office/powerpoint/2010/main" val="36630772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Google Shape;429;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30" name="Google Shape;430;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257170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Google Shape;442;p2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3" name="Google Shape;443;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555161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p2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9" name="Google Shape;449;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14514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Google Shape;454;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55" name="Google Shape;455;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436802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Google Shape;460;p3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61" name="Google Shape;461;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88669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51698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5"/>
        <p:cNvGrpSpPr/>
        <p:nvPr/>
      </p:nvGrpSpPr>
      <p:grpSpPr>
        <a:xfrm>
          <a:off x="0" y="0"/>
          <a:ext cx="0" cy="0"/>
          <a:chOff x="0" y="0"/>
          <a:chExt cx="0" cy="0"/>
        </a:xfrm>
      </p:grpSpPr>
      <p:sp>
        <p:nvSpPr>
          <p:cNvPr id="466" name="Google Shape;466;p3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67" name="Google Shape;467;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050118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2"/>
        <p:cNvGrpSpPr/>
        <p:nvPr/>
      </p:nvGrpSpPr>
      <p:grpSpPr>
        <a:xfrm>
          <a:off x="0" y="0"/>
          <a:ext cx="0" cy="0"/>
          <a:chOff x="0" y="0"/>
          <a:chExt cx="0" cy="0"/>
        </a:xfrm>
      </p:grpSpPr>
      <p:sp>
        <p:nvSpPr>
          <p:cNvPr id="483" name="Google Shape;483;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84" name="Google Shape;484;p3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5" name="Google Shape;485;p3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31</a:t>
            </a:fld>
            <a:endParaRPr/>
          </a:p>
        </p:txBody>
      </p:sp>
    </p:spTree>
    <p:extLst>
      <p:ext uri="{BB962C8B-B14F-4D97-AF65-F5344CB8AC3E}">
        <p14:creationId xmlns:p14="http://schemas.microsoft.com/office/powerpoint/2010/main" val="35730780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1"/>
        <p:cNvGrpSpPr/>
        <p:nvPr/>
      </p:nvGrpSpPr>
      <p:grpSpPr>
        <a:xfrm>
          <a:off x="0" y="0"/>
          <a:ext cx="0" cy="0"/>
          <a:chOff x="0" y="0"/>
          <a:chExt cx="0" cy="0"/>
        </a:xfrm>
      </p:grpSpPr>
      <p:sp>
        <p:nvSpPr>
          <p:cNvPr id="492" name="Google Shape;492;p3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3" name="Google Shape;493;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937531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7"/>
        <p:cNvGrpSpPr/>
        <p:nvPr/>
      </p:nvGrpSpPr>
      <p:grpSpPr>
        <a:xfrm>
          <a:off x="0" y="0"/>
          <a:ext cx="0" cy="0"/>
          <a:chOff x="0" y="0"/>
          <a:chExt cx="0" cy="0"/>
        </a:xfrm>
      </p:grpSpPr>
      <p:sp>
        <p:nvSpPr>
          <p:cNvPr id="498" name="Google Shape;498;p5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9" name="Google Shape;499;p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9216449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3"/>
        <p:cNvGrpSpPr/>
        <p:nvPr/>
      </p:nvGrpSpPr>
      <p:grpSpPr>
        <a:xfrm>
          <a:off x="0" y="0"/>
          <a:ext cx="0" cy="0"/>
          <a:chOff x="0" y="0"/>
          <a:chExt cx="0" cy="0"/>
        </a:xfrm>
      </p:grpSpPr>
      <p:sp>
        <p:nvSpPr>
          <p:cNvPr id="504" name="Google Shape;504;p5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05" name="Google Shape;505;p5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687131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9"/>
        <p:cNvGrpSpPr/>
        <p:nvPr/>
      </p:nvGrpSpPr>
      <p:grpSpPr>
        <a:xfrm>
          <a:off x="0" y="0"/>
          <a:ext cx="0" cy="0"/>
          <a:chOff x="0" y="0"/>
          <a:chExt cx="0" cy="0"/>
        </a:xfrm>
      </p:grpSpPr>
      <p:sp>
        <p:nvSpPr>
          <p:cNvPr id="510" name="Google Shape;510;p6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1" name="Google Shape;511;p6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81860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8"/>
        <p:cNvGrpSpPr/>
        <p:nvPr/>
      </p:nvGrpSpPr>
      <p:grpSpPr>
        <a:xfrm>
          <a:off x="0" y="0"/>
          <a:ext cx="0" cy="0"/>
          <a:chOff x="0" y="0"/>
          <a:chExt cx="0" cy="0"/>
        </a:xfrm>
      </p:grpSpPr>
      <p:sp>
        <p:nvSpPr>
          <p:cNvPr id="679" name="Google Shape;679;p5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80" name="Google Shape;680;p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6496238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5"/>
        <p:cNvGrpSpPr/>
        <p:nvPr/>
      </p:nvGrpSpPr>
      <p:grpSpPr>
        <a:xfrm>
          <a:off x="0" y="0"/>
          <a:ext cx="0" cy="0"/>
          <a:chOff x="0" y="0"/>
          <a:chExt cx="0" cy="0"/>
        </a:xfrm>
      </p:grpSpPr>
      <p:sp>
        <p:nvSpPr>
          <p:cNvPr id="516" name="Google Shape;516;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17" name="Google Shape;517;p3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8" name="Google Shape;518;p3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37</a:t>
            </a:fld>
            <a:endParaRPr/>
          </a:p>
        </p:txBody>
      </p:sp>
    </p:spTree>
    <p:extLst>
      <p:ext uri="{BB962C8B-B14F-4D97-AF65-F5344CB8AC3E}">
        <p14:creationId xmlns:p14="http://schemas.microsoft.com/office/powerpoint/2010/main" val="25493203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4"/>
        <p:cNvGrpSpPr/>
        <p:nvPr/>
      </p:nvGrpSpPr>
      <p:grpSpPr>
        <a:xfrm>
          <a:off x="0" y="0"/>
          <a:ext cx="0" cy="0"/>
          <a:chOff x="0" y="0"/>
          <a:chExt cx="0" cy="0"/>
        </a:xfrm>
      </p:grpSpPr>
      <p:sp>
        <p:nvSpPr>
          <p:cNvPr id="525" name="Google Shape;525;p3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26" name="Google Shape;526;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9894232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31" name="Google Shape;531;p3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32" name="Google Shape;532;p3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39</a:t>
            </a:fld>
            <a:endParaRPr/>
          </a:p>
        </p:txBody>
      </p:sp>
    </p:spTree>
    <p:extLst>
      <p:ext uri="{BB962C8B-B14F-4D97-AF65-F5344CB8AC3E}">
        <p14:creationId xmlns:p14="http://schemas.microsoft.com/office/powerpoint/2010/main" val="24511235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0" name="Google Shape;23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1" name="Google Shape;23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extLst>
      <p:ext uri="{BB962C8B-B14F-4D97-AF65-F5344CB8AC3E}">
        <p14:creationId xmlns:p14="http://schemas.microsoft.com/office/powerpoint/2010/main" val="33149637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8"/>
        <p:cNvGrpSpPr/>
        <p:nvPr/>
      </p:nvGrpSpPr>
      <p:grpSpPr>
        <a:xfrm>
          <a:off x="0" y="0"/>
          <a:ext cx="0" cy="0"/>
          <a:chOff x="0" y="0"/>
          <a:chExt cx="0" cy="0"/>
        </a:xfrm>
      </p:grpSpPr>
      <p:sp>
        <p:nvSpPr>
          <p:cNvPr id="539" name="Google Shape;539;p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40" name="Google Shape;540;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7244132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4"/>
        <p:cNvGrpSpPr/>
        <p:nvPr/>
      </p:nvGrpSpPr>
      <p:grpSpPr>
        <a:xfrm>
          <a:off x="0" y="0"/>
          <a:ext cx="0" cy="0"/>
          <a:chOff x="0" y="0"/>
          <a:chExt cx="0" cy="0"/>
        </a:xfrm>
      </p:grpSpPr>
      <p:sp>
        <p:nvSpPr>
          <p:cNvPr id="545" name="Google Shape;545;p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46" name="Google Shape;546;p4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47" name="Google Shape;547;p4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41</a:t>
            </a:fld>
            <a:endParaRPr/>
          </a:p>
        </p:txBody>
      </p:sp>
    </p:spTree>
    <p:extLst>
      <p:ext uri="{BB962C8B-B14F-4D97-AF65-F5344CB8AC3E}">
        <p14:creationId xmlns:p14="http://schemas.microsoft.com/office/powerpoint/2010/main" val="1081008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8" name="Google Shape;24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9" name="Google Shape;24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5</a:t>
            </a:fld>
            <a:endParaRPr/>
          </a:p>
        </p:txBody>
      </p:sp>
    </p:spTree>
    <p:extLst>
      <p:ext uri="{BB962C8B-B14F-4D97-AF65-F5344CB8AC3E}">
        <p14:creationId xmlns:p14="http://schemas.microsoft.com/office/powerpoint/2010/main" val="4004608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8" name="Google Shape;258;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29317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1" name="Google Shape;27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83294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222762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3" name="Google Shape;28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592290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Cover Slide  01">
  <p:cSld name="Cover Slide  01">
    <p:spTree>
      <p:nvGrpSpPr>
        <p:cNvPr id="1" name="Shape 12"/>
        <p:cNvGrpSpPr/>
        <p:nvPr/>
      </p:nvGrpSpPr>
      <p:grpSpPr>
        <a:xfrm>
          <a:off x="0" y="0"/>
          <a:ext cx="0" cy="0"/>
          <a:chOff x="0" y="0"/>
          <a:chExt cx="0" cy="0"/>
        </a:xfrm>
      </p:grpSpPr>
      <p:sp>
        <p:nvSpPr>
          <p:cNvPr id="13" name="Google Shape;13;p42"/>
          <p:cNvSpPr/>
          <p:nvPr/>
        </p:nvSpPr>
        <p:spPr>
          <a:xfrm>
            <a:off x="-1218514" y="-6377384"/>
            <a:ext cx="16024759" cy="5895581"/>
          </a:xfrm>
          <a:prstGeom prst="rect">
            <a:avLst/>
          </a:prstGeom>
          <a:solidFill>
            <a:srgbClr val="ECECE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 name="Google Shape;14;p42"/>
          <p:cNvSpPr/>
          <p:nvPr/>
        </p:nvSpPr>
        <p:spPr>
          <a:xfrm>
            <a:off x="0" y="3703066"/>
            <a:ext cx="4883406" cy="2856914"/>
          </a:xfrm>
          <a:prstGeom prst="rect">
            <a:avLst/>
          </a:prstGeom>
          <a:solidFill>
            <a:srgbClr val="1E75B0"/>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15" name="Google Shape;15;p42"/>
          <p:cNvSpPr>
            <a:spLocks noGrp="1"/>
          </p:cNvSpPr>
          <p:nvPr>
            <p:ph type="pic" idx="2"/>
          </p:nvPr>
        </p:nvSpPr>
        <p:spPr>
          <a:xfrm>
            <a:off x="0" y="2428827"/>
            <a:ext cx="12192000" cy="3192032"/>
          </a:xfrm>
          <a:prstGeom prst="rect">
            <a:avLst/>
          </a:prstGeom>
          <a:solidFill>
            <a:srgbClr val="D8D8D8"/>
          </a:solidFill>
          <a:ln>
            <a:noFill/>
          </a:ln>
        </p:spPr>
        <p:txBody>
          <a:bodyPr/>
          <a:lstStyle/>
          <a:p>
            <a:endParaRPr lang="en-GB"/>
          </a:p>
        </p:txBody>
      </p:sp>
      <p:grpSp>
        <p:nvGrpSpPr>
          <p:cNvPr id="16" name="Google Shape;16;p42"/>
          <p:cNvGrpSpPr/>
          <p:nvPr/>
        </p:nvGrpSpPr>
        <p:grpSpPr>
          <a:xfrm>
            <a:off x="-695010" y="4529052"/>
            <a:ext cx="2530502" cy="2045219"/>
            <a:chOff x="5816064" y="9435173"/>
            <a:chExt cx="798029" cy="644988"/>
          </a:xfrm>
        </p:grpSpPr>
        <p:sp>
          <p:nvSpPr>
            <p:cNvPr id="17" name="Google Shape;17;p42"/>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 name="Google Shape;18;p42"/>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 name="Google Shape;19;p42"/>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 name="Google Shape;20;p42"/>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 name="Google Shape;21;p42"/>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2" name="Google Shape;22;p42"/>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 name="Google Shape;23;p42"/>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4" name="Google Shape;24;p42"/>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5" name="Google Shape;25;p42"/>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6" name="Google Shape;26;p42"/>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7" name="Google Shape;27;p42"/>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8" name="Google Shape;28;p42"/>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9" name="Google Shape;29;p42"/>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0" name="Google Shape;30;p42"/>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1" name="Google Shape;31;p42"/>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32" name="Google Shape;32;p42"/>
          <p:cNvSpPr/>
          <p:nvPr/>
        </p:nvSpPr>
        <p:spPr>
          <a:xfrm>
            <a:off x="-3327961" y="-261651"/>
            <a:ext cx="3340287" cy="7381301"/>
          </a:xfrm>
          <a:prstGeom prst="rect">
            <a:avLst/>
          </a:prstGeom>
          <a:solidFill>
            <a:srgbClr val="ECECEC"/>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pic>
        <p:nvPicPr>
          <p:cNvPr id="33" name="Google Shape;33;p4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9572522" y="5987656"/>
            <a:ext cx="2349914" cy="492013"/>
          </a:xfrm>
          <a:prstGeom prst="rect">
            <a:avLst/>
          </a:prstGeom>
          <a:noFill/>
          <a:ln>
            <a:noFill/>
          </a:ln>
        </p:spPr>
      </p:pic>
      <p:pic>
        <p:nvPicPr>
          <p:cNvPr id="34" name="Google Shape;34;p42"/>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787178" y="178763"/>
            <a:ext cx="4032784" cy="2184424"/>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ext Slide 03 ">
  <p:cSld name="Text Slide 03 ">
    <p:spTree>
      <p:nvGrpSpPr>
        <p:cNvPr id="1" name="Shape 140"/>
        <p:cNvGrpSpPr/>
        <p:nvPr/>
      </p:nvGrpSpPr>
      <p:grpSpPr>
        <a:xfrm>
          <a:off x="0" y="0"/>
          <a:ext cx="0" cy="0"/>
          <a:chOff x="0" y="0"/>
          <a:chExt cx="0" cy="0"/>
        </a:xfrm>
      </p:grpSpPr>
      <p:sp>
        <p:nvSpPr>
          <p:cNvPr id="141" name="Google Shape;141;p53"/>
          <p:cNvSpPr/>
          <p:nvPr/>
        </p:nvSpPr>
        <p:spPr>
          <a:xfrm rot="-5400000">
            <a:off x="2667000" y="-2667000"/>
            <a:ext cx="6858001" cy="12191999"/>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2" name="Google Shape;142;p53"/>
          <p:cNvSpPr/>
          <p:nvPr/>
        </p:nvSpPr>
        <p:spPr>
          <a:xfrm rot="-5400000">
            <a:off x="4865194" y="-19370"/>
            <a:ext cx="6141020" cy="68967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alibri"/>
                <a:ea typeface="Calibri"/>
                <a:cs typeface="Calibri"/>
                <a:sym typeface="Calibri"/>
              </a:rPr>
              <a:t>a</a:t>
            </a:r>
            <a:endParaRPr sz="1400" b="0" i="0" u="none" strike="noStrike" cap="none">
              <a:solidFill>
                <a:srgbClr val="000000"/>
              </a:solidFill>
              <a:latin typeface="Arial"/>
              <a:ea typeface="Arial"/>
              <a:cs typeface="Arial"/>
              <a:sym typeface="Arial"/>
            </a:endParaRPr>
          </a:p>
        </p:txBody>
      </p:sp>
      <p:sp>
        <p:nvSpPr>
          <p:cNvPr id="143" name="Google Shape;143;p53"/>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44" name="Google Shape;144;p53"/>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45" name="Google Shape;145;p53"/>
          <p:cNvSpPr/>
          <p:nvPr/>
        </p:nvSpPr>
        <p:spPr>
          <a:xfrm rot="-5400000">
            <a:off x="9716271" y="4364919"/>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grpSp>
        <p:nvGrpSpPr>
          <p:cNvPr id="146" name="Google Shape;146;p53"/>
          <p:cNvGrpSpPr/>
          <p:nvPr/>
        </p:nvGrpSpPr>
        <p:grpSpPr>
          <a:xfrm>
            <a:off x="-848733" y="3847224"/>
            <a:ext cx="3746119" cy="3027714"/>
            <a:chOff x="5816064" y="9435173"/>
            <a:chExt cx="798029" cy="644988"/>
          </a:xfrm>
        </p:grpSpPr>
        <p:sp>
          <p:nvSpPr>
            <p:cNvPr id="147" name="Google Shape;147;p53"/>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8" name="Google Shape;148;p53"/>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9" name="Google Shape;149;p53"/>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0" name="Google Shape;150;p53"/>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1" name="Google Shape;151;p53"/>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2" name="Google Shape;152;p53"/>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3" name="Google Shape;153;p53"/>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4" name="Google Shape;154;p53"/>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5" name="Google Shape;155;p53"/>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6" name="Google Shape;156;p53"/>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7" name="Google Shape;157;p53"/>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8" name="Google Shape;158;p53"/>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9" name="Google Shape;159;p53"/>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0" name="Google Shape;160;p53"/>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1" name="Google Shape;161;p53"/>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62" name="Google Shape;162;p53"/>
          <p:cNvSpPr/>
          <p:nvPr/>
        </p:nvSpPr>
        <p:spPr>
          <a:xfrm>
            <a:off x="-3327961" y="-261651"/>
            <a:ext cx="3340287" cy="7381301"/>
          </a:xfrm>
          <a:prstGeom prst="rect">
            <a:avLst/>
          </a:prstGeom>
          <a:solidFill>
            <a:srgbClr val="ECECEC"/>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Final Slide">
  <p:cSld name="Final Slide">
    <p:spTree>
      <p:nvGrpSpPr>
        <p:cNvPr id="1" name="Shape 163"/>
        <p:cNvGrpSpPr/>
        <p:nvPr/>
      </p:nvGrpSpPr>
      <p:grpSpPr>
        <a:xfrm>
          <a:off x="0" y="0"/>
          <a:ext cx="0" cy="0"/>
          <a:chOff x="0" y="0"/>
          <a:chExt cx="0" cy="0"/>
        </a:xfrm>
      </p:grpSpPr>
      <p:sp>
        <p:nvSpPr>
          <p:cNvPr id="164" name="Google Shape;164;p54"/>
          <p:cNvSpPr/>
          <p:nvPr/>
        </p:nvSpPr>
        <p:spPr>
          <a:xfrm rot="-5400000">
            <a:off x="4415285" y="-2002800"/>
            <a:ext cx="3419949" cy="12191999"/>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5" name="Google Shape;165;p54"/>
          <p:cNvSpPr/>
          <p:nvPr/>
        </p:nvSpPr>
        <p:spPr>
          <a:xfrm>
            <a:off x="7600795" y="5425723"/>
            <a:ext cx="4381736" cy="697353"/>
          </a:xfrm>
          <a:prstGeom prst="rect">
            <a:avLst/>
          </a:prstGeom>
          <a:solidFill>
            <a:srgbClr val="73B64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6" name="Google Shape;166;p54"/>
          <p:cNvSpPr txBox="1">
            <a:spLocks noGrp="1"/>
          </p:cNvSpPr>
          <p:nvPr>
            <p:ph type="body" idx="1"/>
          </p:nvPr>
        </p:nvSpPr>
        <p:spPr>
          <a:xfrm>
            <a:off x="7799501" y="5533317"/>
            <a:ext cx="3890325" cy="466127"/>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100000"/>
              </a:lnSpc>
              <a:spcBef>
                <a:spcPts val="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167" name="Google Shape;167;p54"/>
          <p:cNvGrpSpPr/>
          <p:nvPr/>
        </p:nvGrpSpPr>
        <p:grpSpPr>
          <a:xfrm>
            <a:off x="-1984680" y="2794849"/>
            <a:ext cx="3760285" cy="3039163"/>
            <a:chOff x="5816064" y="9435173"/>
            <a:chExt cx="798029" cy="644988"/>
          </a:xfrm>
        </p:grpSpPr>
        <p:sp>
          <p:nvSpPr>
            <p:cNvPr id="168" name="Google Shape;168;p54"/>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9" name="Google Shape;169;p54"/>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0" name="Google Shape;170;p54"/>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1" name="Google Shape;171;p54"/>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2" name="Google Shape;172;p54"/>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3" name="Google Shape;173;p54"/>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4" name="Google Shape;174;p54"/>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5" name="Google Shape;175;p54"/>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6" name="Google Shape;176;p54"/>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7" name="Google Shape;177;p54"/>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8" name="Google Shape;178;p54"/>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9" name="Google Shape;179;p54"/>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0" name="Google Shape;180;p54"/>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1" name="Google Shape;181;p54"/>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2" name="Google Shape;182;p54"/>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pic>
        <p:nvPicPr>
          <p:cNvPr id="183" name="Google Shape;183;p5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787178" y="178763"/>
            <a:ext cx="4032784" cy="2184424"/>
          </a:xfrm>
          <a:prstGeom prst="rect">
            <a:avLst/>
          </a:prstGeom>
          <a:noFill/>
          <a:ln>
            <a:noFill/>
          </a:ln>
        </p:spPr>
      </p:pic>
      <p:sp>
        <p:nvSpPr>
          <p:cNvPr id="184" name="Google Shape;184;p54"/>
          <p:cNvSpPr/>
          <p:nvPr/>
        </p:nvSpPr>
        <p:spPr>
          <a:xfrm>
            <a:off x="-3311027" y="-397118"/>
            <a:ext cx="3340287" cy="7381301"/>
          </a:xfrm>
          <a:prstGeom prst="rect">
            <a:avLst/>
          </a:prstGeom>
          <a:solidFill>
            <a:srgbClr val="ECECEC"/>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pic>
        <p:nvPicPr>
          <p:cNvPr id="185" name="Google Shape;185;p54"/>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600648" y="6175677"/>
            <a:ext cx="2349914" cy="492013"/>
          </a:xfrm>
          <a:prstGeom prst="rect">
            <a:avLst/>
          </a:prstGeom>
          <a:noFill/>
          <a:ln>
            <a:noFill/>
          </a:ln>
        </p:spPr>
      </p:pic>
      <p:sp>
        <p:nvSpPr>
          <p:cNvPr id="186" name="Google Shape;186;p54"/>
          <p:cNvSpPr txBox="1">
            <a:spLocks noGrp="1"/>
          </p:cNvSpPr>
          <p:nvPr>
            <p:ph type="body" idx="2"/>
          </p:nvPr>
        </p:nvSpPr>
        <p:spPr>
          <a:xfrm>
            <a:off x="1199523" y="3374199"/>
            <a:ext cx="5881764" cy="79650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87" name="Google Shape;187;p54"/>
          <p:cNvSpPr txBox="1">
            <a:spLocks noGrp="1"/>
          </p:cNvSpPr>
          <p:nvPr>
            <p:ph type="body" idx="3"/>
          </p:nvPr>
        </p:nvSpPr>
        <p:spPr>
          <a:xfrm>
            <a:off x="1221181" y="2678292"/>
            <a:ext cx="5881764" cy="63424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Font Typecae &amp; Size">
  <p:cSld name="Font Typecae &amp; Size">
    <p:spTree>
      <p:nvGrpSpPr>
        <p:cNvPr id="1" name="Shape 188"/>
        <p:cNvGrpSpPr/>
        <p:nvPr/>
      </p:nvGrpSpPr>
      <p:grpSpPr>
        <a:xfrm>
          <a:off x="0" y="0"/>
          <a:ext cx="0" cy="0"/>
          <a:chOff x="0" y="0"/>
          <a:chExt cx="0" cy="0"/>
        </a:xfrm>
      </p:grpSpPr>
      <p:sp>
        <p:nvSpPr>
          <p:cNvPr id="189" name="Google Shape;189;p55"/>
          <p:cNvSpPr/>
          <p:nvPr/>
        </p:nvSpPr>
        <p:spPr>
          <a:xfrm>
            <a:off x="0" y="0"/>
            <a:ext cx="12192000" cy="6858001"/>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0" name="Google Shape;190;p55"/>
          <p:cNvSpPr/>
          <p:nvPr/>
        </p:nvSpPr>
        <p:spPr>
          <a:xfrm>
            <a:off x="424669" y="528535"/>
            <a:ext cx="6498645" cy="76944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400"/>
              <a:buFont typeface="Arial"/>
              <a:buNone/>
            </a:pPr>
            <a:r>
              <a:rPr lang="en-US" sz="4400" b="0" i="0" u="none" strike="noStrike" cap="none">
                <a:solidFill>
                  <a:schemeClr val="lt1"/>
                </a:solidFill>
                <a:latin typeface="Calibri"/>
                <a:ea typeface="Calibri"/>
                <a:cs typeface="Calibri"/>
                <a:sym typeface="Calibri"/>
              </a:rPr>
              <a:t>FONT TYPEFACE &amp; SIZE</a:t>
            </a:r>
            <a:endParaRPr sz="3600" b="0" i="0" u="none" strike="noStrike" cap="none">
              <a:solidFill>
                <a:schemeClr val="lt1"/>
              </a:solidFill>
              <a:latin typeface="Calibri"/>
              <a:ea typeface="Calibri"/>
              <a:cs typeface="Calibri"/>
              <a:sym typeface="Calibri"/>
            </a:endParaRPr>
          </a:p>
        </p:txBody>
      </p:sp>
      <p:sp>
        <p:nvSpPr>
          <p:cNvPr id="191" name="Google Shape;191;p55"/>
          <p:cNvSpPr/>
          <p:nvPr/>
        </p:nvSpPr>
        <p:spPr>
          <a:xfrm>
            <a:off x="7347983" y="564843"/>
            <a:ext cx="4589207" cy="470898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000"/>
              <a:buFont typeface="Arial"/>
              <a:buNone/>
            </a:pPr>
            <a:r>
              <a:rPr lang="en-US" sz="3000" b="0" i="0" u="none" strike="noStrike" cap="none">
                <a:solidFill>
                  <a:schemeClr val="lt1"/>
                </a:solidFill>
                <a:latin typeface="Calibri"/>
                <a:ea typeface="Calibri"/>
                <a:cs typeface="Calibri"/>
                <a:sym typeface="Calibri"/>
              </a:rPr>
              <a:t>PLEASE ENSURE TO KEEP FONTS AS PER THE LAYOUT</a:t>
            </a:r>
            <a:endParaRPr sz="3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48 point  -  Divider Slides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1000" b="1"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36 point  -  Title Heading</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1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30 point  -  Sub-Titles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	       - Quotes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1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24 point  -  Main Text Body </a:t>
            </a:r>
            <a:endParaRPr sz="3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b="0" i="0" u="none" strike="noStrike" cap="none">
              <a:solidFill>
                <a:schemeClr val="lt1"/>
              </a:solidFill>
              <a:latin typeface="Calibri"/>
              <a:ea typeface="Calibri"/>
              <a:cs typeface="Calibri"/>
              <a:sym typeface="Calibri"/>
            </a:endParaRPr>
          </a:p>
        </p:txBody>
      </p:sp>
      <p:sp>
        <p:nvSpPr>
          <p:cNvPr id="192" name="Google Shape;192;p55"/>
          <p:cNvSpPr/>
          <p:nvPr/>
        </p:nvSpPr>
        <p:spPr>
          <a:xfrm>
            <a:off x="424669" y="2014904"/>
            <a:ext cx="5845501" cy="24929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n-US" sz="2400" b="0" i="0" u="none" strike="noStrike" cap="none">
                <a:solidFill>
                  <a:schemeClr val="lt1"/>
                </a:solidFill>
                <a:latin typeface="Calibri"/>
                <a:ea typeface="Calibri"/>
                <a:cs typeface="Calibri"/>
                <a:sym typeface="Calibri"/>
              </a:rPr>
              <a:t>Please ensure to keep the font sizes set as per the slide layouts. The font used throughout the </a:t>
            </a:r>
            <a:r>
              <a:rPr lang="en-US" sz="2400" b="1" i="0" u="none" strike="noStrike" cap="none">
                <a:solidFill>
                  <a:schemeClr val="lt1"/>
                </a:solidFill>
                <a:latin typeface="Calibri"/>
                <a:ea typeface="Calibri"/>
                <a:cs typeface="Calibri"/>
                <a:sym typeface="Calibri"/>
              </a:rPr>
              <a:t>Start on Sustainability </a:t>
            </a:r>
            <a:r>
              <a:rPr lang="en-US" sz="2400" b="0" i="0" u="none" strike="noStrike" cap="none">
                <a:solidFill>
                  <a:schemeClr val="lt1"/>
                </a:solidFill>
                <a:latin typeface="Calibri"/>
                <a:ea typeface="Calibri"/>
                <a:cs typeface="Calibri"/>
                <a:sym typeface="Calibri"/>
              </a:rPr>
              <a:t>PowerPoint is….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600"/>
              <a:buFont typeface="Arial"/>
              <a:buNone/>
            </a:pPr>
            <a:r>
              <a:rPr lang="en-US" sz="3600" b="1" i="1" u="none" strike="noStrike" cap="none">
                <a:solidFill>
                  <a:schemeClr val="lt1"/>
                </a:solidFill>
                <a:latin typeface="Calibri"/>
                <a:ea typeface="Calibri"/>
                <a:cs typeface="Calibri"/>
                <a:sym typeface="Calibri"/>
              </a:rPr>
              <a:t>Calibri</a:t>
            </a:r>
            <a:endParaRPr sz="3600" b="0" i="0" u="none" strike="noStrike" cap="none">
              <a:solidFill>
                <a:schemeClr val="lt1"/>
              </a:solidFill>
              <a:latin typeface="Calibri"/>
              <a:ea typeface="Calibri"/>
              <a:cs typeface="Calibri"/>
              <a:sym typeface="Calibri"/>
            </a:endParaRPr>
          </a:p>
        </p:txBody>
      </p:sp>
      <p:cxnSp>
        <p:nvCxnSpPr>
          <p:cNvPr id="193" name="Google Shape;193;p55"/>
          <p:cNvCxnSpPr/>
          <p:nvPr/>
        </p:nvCxnSpPr>
        <p:spPr>
          <a:xfrm>
            <a:off x="7098716" y="-1"/>
            <a:ext cx="0" cy="5540408"/>
          </a:xfrm>
          <a:prstGeom prst="straightConnector1">
            <a:avLst/>
          </a:prstGeom>
          <a:noFill/>
          <a:ln w="9525" cap="flat" cmpd="sng">
            <a:solidFill>
              <a:schemeClr val="lt1"/>
            </a:solidFill>
            <a:prstDash val="solid"/>
            <a:miter lim="800000"/>
            <a:headEnd type="none" w="sm" len="sm"/>
            <a:tailEnd type="none" w="sm" len="sm"/>
          </a:ln>
        </p:spPr>
      </p:cxnSp>
      <p:cxnSp>
        <p:nvCxnSpPr>
          <p:cNvPr id="194" name="Google Shape;194;p55"/>
          <p:cNvCxnSpPr/>
          <p:nvPr/>
        </p:nvCxnSpPr>
        <p:spPr>
          <a:xfrm rot="10800000">
            <a:off x="1" y="1620217"/>
            <a:ext cx="7098715" cy="0"/>
          </a:xfrm>
          <a:prstGeom prst="straightConnector1">
            <a:avLst/>
          </a:prstGeom>
          <a:noFill/>
          <a:ln w="9525" cap="flat" cmpd="sng">
            <a:solidFill>
              <a:schemeClr val="lt1"/>
            </a:solidFill>
            <a:prstDash val="solid"/>
            <a:miter lim="800000"/>
            <a:headEnd type="none" w="sm" len="sm"/>
            <a:tailEnd type="none" w="sm" len="sm"/>
          </a:ln>
        </p:spPr>
      </p:cxnSp>
      <p:sp>
        <p:nvSpPr>
          <p:cNvPr id="195" name="Google Shape;195;p55"/>
          <p:cNvSpPr/>
          <p:nvPr/>
        </p:nvSpPr>
        <p:spPr>
          <a:xfrm>
            <a:off x="0" y="5968370"/>
            <a:ext cx="121920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a:solidFill>
                  <a:schemeClr val="lt1"/>
                </a:solidFill>
                <a:latin typeface="Calibri"/>
                <a:ea typeface="Calibri"/>
                <a:cs typeface="Calibri"/>
                <a:sym typeface="Calibri"/>
              </a:rPr>
              <a:t>*** </a:t>
            </a:r>
            <a:r>
              <a:rPr lang="en-US" sz="2400" b="1" i="0" u="none" strike="noStrike" cap="none">
                <a:solidFill>
                  <a:schemeClr val="lt1"/>
                </a:solidFill>
                <a:latin typeface="Calibri"/>
                <a:ea typeface="Calibri"/>
                <a:cs typeface="Calibri"/>
                <a:sym typeface="Calibri"/>
              </a:rPr>
              <a:t>PLEASE DELETE THIS INSTRUCTION SLIDE BEFORE PRESENTING FINAL PRESENTATION </a:t>
            </a:r>
            <a:r>
              <a:rPr lang="en-US" sz="2400" b="0" i="0" u="none" strike="noStrike" cap="none">
                <a:solidFill>
                  <a:schemeClr val="lt1"/>
                </a:solidFill>
                <a:latin typeface="Calibri"/>
                <a:ea typeface="Calibri"/>
                <a:cs typeface="Calibri"/>
                <a:sym typeface="Calibri"/>
              </a:rPr>
              <a:t>*** </a:t>
            </a:r>
            <a:endParaRPr sz="2400" b="0" i="0" u="none" strike="noStrike" cap="none">
              <a:solidFill>
                <a:schemeClr val="lt1"/>
              </a:solidFill>
              <a:latin typeface="Calibri"/>
              <a:ea typeface="Calibri"/>
              <a:cs typeface="Calibri"/>
              <a:sym typeface="Calibri"/>
            </a:endParaRPr>
          </a:p>
        </p:txBody>
      </p:sp>
      <p:cxnSp>
        <p:nvCxnSpPr>
          <p:cNvPr id="196" name="Google Shape;196;p55"/>
          <p:cNvCxnSpPr/>
          <p:nvPr/>
        </p:nvCxnSpPr>
        <p:spPr>
          <a:xfrm rot="10800000">
            <a:off x="2" y="5540407"/>
            <a:ext cx="12191998" cy="0"/>
          </a:xfrm>
          <a:prstGeom prst="straightConnector1">
            <a:avLst/>
          </a:prstGeom>
          <a:noFill/>
          <a:ln w="9525" cap="flat" cmpd="sng">
            <a:solidFill>
              <a:schemeClr val="lt1"/>
            </a:solidFill>
            <a:prstDash val="solid"/>
            <a:miter lim="800000"/>
            <a:headEnd type="none" w="sm" len="sm"/>
            <a:tailEnd type="none" w="sm" len="sm"/>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Photo Slide 03">
  <p:cSld name="Quote/Photo Slide 03">
    <p:spTree>
      <p:nvGrpSpPr>
        <p:cNvPr id="1" name="Shape 197"/>
        <p:cNvGrpSpPr/>
        <p:nvPr/>
      </p:nvGrpSpPr>
      <p:grpSpPr>
        <a:xfrm>
          <a:off x="0" y="0"/>
          <a:ext cx="0" cy="0"/>
          <a:chOff x="0" y="0"/>
          <a:chExt cx="0" cy="0"/>
        </a:xfrm>
      </p:grpSpPr>
      <p:sp>
        <p:nvSpPr>
          <p:cNvPr id="198" name="Google Shape;198;p56"/>
          <p:cNvSpPr>
            <a:spLocks noGrp="1"/>
          </p:cNvSpPr>
          <p:nvPr>
            <p:ph type="pic" idx="2"/>
          </p:nvPr>
        </p:nvSpPr>
        <p:spPr>
          <a:xfrm>
            <a:off x="0" y="-12469"/>
            <a:ext cx="12192000" cy="6870469"/>
          </a:xfrm>
          <a:prstGeom prst="rect">
            <a:avLst/>
          </a:prstGeom>
          <a:solidFill>
            <a:srgbClr val="BFBFBF"/>
          </a:solidFill>
          <a:ln>
            <a:noFill/>
          </a:ln>
        </p:spPr>
      </p:sp>
      <p:sp>
        <p:nvSpPr>
          <p:cNvPr id="199" name="Google Shape;199;p56"/>
          <p:cNvSpPr txBox="1">
            <a:spLocks noGrp="1"/>
          </p:cNvSpPr>
          <p:nvPr>
            <p:ph type="body" idx="1"/>
          </p:nvPr>
        </p:nvSpPr>
        <p:spPr>
          <a:xfrm>
            <a:off x="4063536" y="4333157"/>
            <a:ext cx="4064926" cy="577734"/>
          </a:xfrm>
          <a:prstGeom prst="rect">
            <a:avLst/>
          </a:prstGeom>
          <a:solidFill>
            <a:srgbClr val="73B64B"/>
          </a:solid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0" name="Google Shape;200;p56"/>
          <p:cNvSpPr txBox="1">
            <a:spLocks noGrp="1"/>
          </p:cNvSpPr>
          <p:nvPr>
            <p:ph type="body" idx="3"/>
          </p:nvPr>
        </p:nvSpPr>
        <p:spPr>
          <a:xfrm>
            <a:off x="2031074" y="2070919"/>
            <a:ext cx="8129850" cy="1985691"/>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595959"/>
              </a:buClr>
              <a:buSzPts val="3000"/>
              <a:buFont typeface="Arial"/>
              <a:buNone/>
              <a:defRPr sz="30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Photo/Text Slide ">
  <p:cSld name="Photo/Text Slide ">
    <p:spTree>
      <p:nvGrpSpPr>
        <p:cNvPr id="1" name="Shape 201"/>
        <p:cNvGrpSpPr/>
        <p:nvPr/>
      </p:nvGrpSpPr>
      <p:grpSpPr>
        <a:xfrm>
          <a:off x="0" y="0"/>
          <a:ext cx="0" cy="0"/>
          <a:chOff x="0" y="0"/>
          <a:chExt cx="0" cy="0"/>
        </a:xfrm>
      </p:grpSpPr>
      <p:sp>
        <p:nvSpPr>
          <p:cNvPr id="202" name="Google Shape;202;p57"/>
          <p:cNvSpPr/>
          <p:nvPr/>
        </p:nvSpPr>
        <p:spPr>
          <a:xfrm>
            <a:off x="0" y="-1"/>
            <a:ext cx="6096000" cy="6844027"/>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3" name="Google Shape;203;p57"/>
          <p:cNvSpPr txBox="1">
            <a:spLocks noGrp="1"/>
          </p:cNvSpPr>
          <p:nvPr>
            <p:ph type="body" idx="1"/>
          </p:nvPr>
        </p:nvSpPr>
        <p:spPr>
          <a:xfrm>
            <a:off x="701135" y="2344759"/>
            <a:ext cx="4867011" cy="366657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4" name="Google Shape;204;p57"/>
          <p:cNvSpPr txBox="1">
            <a:spLocks noGrp="1"/>
          </p:cNvSpPr>
          <p:nvPr>
            <p:ph type="body" idx="2"/>
          </p:nvPr>
        </p:nvSpPr>
        <p:spPr>
          <a:xfrm>
            <a:off x="701136" y="650590"/>
            <a:ext cx="4990998" cy="99265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5" name="Google Shape;205;p57"/>
          <p:cNvSpPr>
            <a:spLocks noGrp="1"/>
          </p:cNvSpPr>
          <p:nvPr>
            <p:ph type="pic" idx="3"/>
          </p:nvPr>
        </p:nvSpPr>
        <p:spPr>
          <a:xfrm>
            <a:off x="6083676" y="0"/>
            <a:ext cx="5361066" cy="6858000"/>
          </a:xfrm>
          <a:prstGeom prst="rect">
            <a:avLst/>
          </a:prstGeom>
          <a:solidFill>
            <a:srgbClr val="D8D8D8"/>
          </a:solid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verview/Intro ">
  <p:cSld name="Overview/Intro ">
    <p:spTree>
      <p:nvGrpSpPr>
        <p:cNvPr id="1" name="Shape 35"/>
        <p:cNvGrpSpPr/>
        <p:nvPr/>
      </p:nvGrpSpPr>
      <p:grpSpPr>
        <a:xfrm>
          <a:off x="0" y="0"/>
          <a:ext cx="0" cy="0"/>
          <a:chOff x="0" y="0"/>
          <a:chExt cx="0" cy="0"/>
        </a:xfrm>
      </p:grpSpPr>
      <p:sp>
        <p:nvSpPr>
          <p:cNvPr id="36" name="Google Shape;36;p43"/>
          <p:cNvSpPr/>
          <p:nvPr/>
        </p:nvSpPr>
        <p:spPr>
          <a:xfrm>
            <a:off x="2167324" y="772371"/>
            <a:ext cx="9503744" cy="5063164"/>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7" name="Google Shape;37;p43"/>
          <p:cNvSpPr>
            <a:spLocks noGrp="1"/>
          </p:cNvSpPr>
          <p:nvPr>
            <p:ph type="pic" idx="2"/>
          </p:nvPr>
        </p:nvSpPr>
        <p:spPr>
          <a:xfrm>
            <a:off x="388401" y="385460"/>
            <a:ext cx="4107750" cy="6087079"/>
          </a:xfrm>
          <a:prstGeom prst="rect">
            <a:avLst/>
          </a:prstGeom>
          <a:solidFill>
            <a:srgbClr val="BFBFBF"/>
          </a:solidFill>
          <a:ln>
            <a:noFill/>
          </a:ln>
        </p:spPr>
      </p:sp>
      <p:sp>
        <p:nvSpPr>
          <p:cNvPr id="38" name="Google Shape;38;p43"/>
          <p:cNvSpPr txBox="1">
            <a:spLocks noGrp="1"/>
          </p:cNvSpPr>
          <p:nvPr>
            <p:ph type="body" idx="1"/>
          </p:nvPr>
        </p:nvSpPr>
        <p:spPr>
          <a:xfrm>
            <a:off x="4940626" y="3429001"/>
            <a:ext cx="6414559" cy="212390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ext Slide 01 ">
  <p:cSld name="Text Slide 01 ">
    <p:spTree>
      <p:nvGrpSpPr>
        <p:cNvPr id="1" name="Shape 39"/>
        <p:cNvGrpSpPr/>
        <p:nvPr/>
      </p:nvGrpSpPr>
      <p:grpSpPr>
        <a:xfrm>
          <a:off x="0" y="0"/>
          <a:ext cx="0" cy="0"/>
          <a:chOff x="0" y="0"/>
          <a:chExt cx="0" cy="0"/>
        </a:xfrm>
      </p:grpSpPr>
      <p:sp>
        <p:nvSpPr>
          <p:cNvPr id="40" name="Google Shape;40;p47"/>
          <p:cNvSpPr/>
          <p:nvPr/>
        </p:nvSpPr>
        <p:spPr>
          <a:xfrm rot="-5400000">
            <a:off x="2667000" y="-2667000"/>
            <a:ext cx="6858001" cy="12191999"/>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41" name="Google Shape;41;p47"/>
          <p:cNvSpPr/>
          <p:nvPr/>
        </p:nvSpPr>
        <p:spPr>
          <a:xfrm rot="-5400000">
            <a:off x="2858269" y="-2026298"/>
            <a:ext cx="6141020" cy="10910596"/>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alibri"/>
                <a:ea typeface="Calibri"/>
                <a:cs typeface="Calibri"/>
                <a:sym typeface="Calibri"/>
              </a:rPr>
              <a:t>a</a:t>
            </a:r>
            <a:endParaRPr sz="1400" b="0" i="0" u="none" strike="noStrike" cap="none">
              <a:solidFill>
                <a:srgbClr val="000000"/>
              </a:solidFill>
              <a:latin typeface="Arial"/>
              <a:ea typeface="Arial"/>
              <a:cs typeface="Arial"/>
              <a:sym typeface="Arial"/>
            </a:endParaRPr>
          </a:p>
        </p:txBody>
      </p:sp>
      <p:sp>
        <p:nvSpPr>
          <p:cNvPr id="42" name="Google Shape;42;p47"/>
          <p:cNvSpPr txBox="1">
            <a:spLocks noGrp="1"/>
          </p:cNvSpPr>
          <p:nvPr>
            <p:ph type="body" idx="1"/>
          </p:nvPr>
        </p:nvSpPr>
        <p:spPr>
          <a:xfrm>
            <a:off x="904856" y="826894"/>
            <a:ext cx="10052954" cy="80365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73B64B"/>
              </a:buClr>
              <a:buSzPts val="3600"/>
              <a:buFont typeface="Arial"/>
              <a:buNone/>
              <a:defRPr sz="36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3" name="Google Shape;43;p47"/>
          <p:cNvSpPr txBox="1">
            <a:spLocks noGrp="1"/>
          </p:cNvSpPr>
          <p:nvPr>
            <p:ph type="body" idx="2"/>
          </p:nvPr>
        </p:nvSpPr>
        <p:spPr>
          <a:xfrm>
            <a:off x="904856" y="1989039"/>
            <a:ext cx="10052954" cy="425033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4" name="Google Shape;44;p47"/>
          <p:cNvSpPr/>
          <p:nvPr/>
        </p:nvSpPr>
        <p:spPr>
          <a:xfrm rot="-5400000">
            <a:off x="9789093" y="4354638"/>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cxnSp>
        <p:nvCxnSpPr>
          <p:cNvPr id="45" name="Google Shape;45;p47"/>
          <p:cNvCxnSpPr/>
          <p:nvPr/>
        </p:nvCxnSpPr>
        <p:spPr>
          <a:xfrm>
            <a:off x="11635259" y="6499510"/>
            <a:ext cx="324798" cy="0"/>
          </a:xfrm>
          <a:prstGeom prst="straightConnector1">
            <a:avLst/>
          </a:prstGeom>
          <a:noFill/>
          <a:ln w="12700" cap="flat" cmpd="sng">
            <a:solidFill>
              <a:srgbClr val="73B64B"/>
            </a:solidFill>
            <a:prstDash val="solid"/>
            <a:miter lim="800000"/>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Slide ">
  <p:cSld name="Content Slide ">
    <p:spTree>
      <p:nvGrpSpPr>
        <p:cNvPr id="1" name="Shape 46"/>
        <p:cNvGrpSpPr/>
        <p:nvPr/>
      </p:nvGrpSpPr>
      <p:grpSpPr>
        <a:xfrm>
          <a:off x="0" y="0"/>
          <a:ext cx="0" cy="0"/>
          <a:chOff x="0" y="0"/>
          <a:chExt cx="0" cy="0"/>
        </a:xfrm>
      </p:grpSpPr>
      <p:sp>
        <p:nvSpPr>
          <p:cNvPr id="47" name="Google Shape;47;p44"/>
          <p:cNvSpPr/>
          <p:nvPr/>
        </p:nvSpPr>
        <p:spPr>
          <a:xfrm rot="10800000" flipH="1">
            <a:off x="0" y="-2"/>
            <a:ext cx="3807230" cy="6858002"/>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48" name="Google Shape;48;p44"/>
          <p:cNvSpPr txBox="1">
            <a:spLocks noGrp="1"/>
          </p:cNvSpPr>
          <p:nvPr>
            <p:ph type="body" idx="1"/>
          </p:nvPr>
        </p:nvSpPr>
        <p:spPr>
          <a:xfrm>
            <a:off x="4500000" y="804645"/>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9" name="Google Shape;49;p44"/>
          <p:cNvSpPr txBox="1">
            <a:spLocks noGrp="1"/>
          </p:cNvSpPr>
          <p:nvPr>
            <p:ph type="body" idx="2"/>
          </p:nvPr>
        </p:nvSpPr>
        <p:spPr>
          <a:xfrm>
            <a:off x="5335297" y="804645"/>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0" name="Google Shape;50;p44"/>
          <p:cNvSpPr txBox="1">
            <a:spLocks noGrp="1"/>
          </p:cNvSpPr>
          <p:nvPr>
            <p:ph type="body" idx="3"/>
          </p:nvPr>
        </p:nvSpPr>
        <p:spPr>
          <a:xfrm>
            <a:off x="4521703" y="1559213"/>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1" name="Google Shape;51;p44"/>
          <p:cNvSpPr txBox="1">
            <a:spLocks noGrp="1"/>
          </p:cNvSpPr>
          <p:nvPr>
            <p:ph type="body" idx="4"/>
          </p:nvPr>
        </p:nvSpPr>
        <p:spPr>
          <a:xfrm>
            <a:off x="5357000" y="1559213"/>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2" name="Google Shape;52;p44"/>
          <p:cNvSpPr txBox="1">
            <a:spLocks noGrp="1"/>
          </p:cNvSpPr>
          <p:nvPr>
            <p:ph type="body" idx="5"/>
          </p:nvPr>
        </p:nvSpPr>
        <p:spPr>
          <a:xfrm>
            <a:off x="4528282" y="2361906"/>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3" name="Google Shape;53;p44"/>
          <p:cNvSpPr txBox="1">
            <a:spLocks noGrp="1"/>
          </p:cNvSpPr>
          <p:nvPr>
            <p:ph type="body" idx="6"/>
          </p:nvPr>
        </p:nvSpPr>
        <p:spPr>
          <a:xfrm>
            <a:off x="5363579" y="2361906"/>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4" name="Google Shape;54;p44"/>
          <p:cNvSpPr txBox="1">
            <a:spLocks noGrp="1"/>
          </p:cNvSpPr>
          <p:nvPr>
            <p:ph type="body" idx="7"/>
          </p:nvPr>
        </p:nvSpPr>
        <p:spPr>
          <a:xfrm>
            <a:off x="4549985" y="3132516"/>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5" name="Google Shape;55;p44"/>
          <p:cNvSpPr txBox="1">
            <a:spLocks noGrp="1"/>
          </p:cNvSpPr>
          <p:nvPr>
            <p:ph type="body" idx="8"/>
          </p:nvPr>
        </p:nvSpPr>
        <p:spPr>
          <a:xfrm>
            <a:off x="5385282" y="3132516"/>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6" name="Google Shape;56;p44"/>
          <p:cNvSpPr txBox="1">
            <a:spLocks noGrp="1"/>
          </p:cNvSpPr>
          <p:nvPr>
            <p:ph type="body" idx="9"/>
          </p:nvPr>
        </p:nvSpPr>
        <p:spPr>
          <a:xfrm>
            <a:off x="4528282" y="3887083"/>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7" name="Google Shape;57;p44"/>
          <p:cNvSpPr txBox="1">
            <a:spLocks noGrp="1"/>
          </p:cNvSpPr>
          <p:nvPr>
            <p:ph type="body" idx="13"/>
          </p:nvPr>
        </p:nvSpPr>
        <p:spPr>
          <a:xfrm>
            <a:off x="5363579" y="3887083"/>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8" name="Google Shape;58;p44"/>
          <p:cNvSpPr/>
          <p:nvPr/>
        </p:nvSpPr>
        <p:spPr>
          <a:xfrm>
            <a:off x="6938709" y="5602813"/>
            <a:ext cx="4346620" cy="707886"/>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5E5E5E"/>
              </a:buClr>
              <a:buSzPts val="1000"/>
              <a:buFont typeface="Calibri"/>
              <a:buNone/>
            </a:pPr>
            <a:r>
              <a:rPr lang="en-US" sz="1000" b="0" i="0" u="none" strike="noStrike" cap="none">
                <a:solidFill>
                  <a:srgbClr val="5E5E5E"/>
                </a:solidFill>
                <a:latin typeface="Calibri"/>
                <a:ea typeface="Calibri"/>
                <a:cs typeface="Calibri"/>
                <a:sym typeface="Calibri"/>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sz="1400" b="0" i="0" u="none" strike="noStrike" cap="none">
              <a:solidFill>
                <a:srgbClr val="000000"/>
              </a:solidFill>
              <a:latin typeface="Arial"/>
              <a:ea typeface="Arial"/>
              <a:cs typeface="Arial"/>
              <a:sym typeface="Arial"/>
            </a:endParaRPr>
          </a:p>
        </p:txBody>
      </p:sp>
      <p:sp>
        <p:nvSpPr>
          <p:cNvPr id="59" name="Google Shape;59;p44"/>
          <p:cNvSpPr txBox="1">
            <a:spLocks noGrp="1"/>
          </p:cNvSpPr>
          <p:nvPr>
            <p:ph type="body" idx="14"/>
          </p:nvPr>
        </p:nvSpPr>
        <p:spPr>
          <a:xfrm>
            <a:off x="511849" y="804645"/>
            <a:ext cx="2528330" cy="139590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60" name="Google Shape;60;p44"/>
          <p:cNvGrpSpPr/>
          <p:nvPr/>
        </p:nvGrpSpPr>
        <p:grpSpPr>
          <a:xfrm>
            <a:off x="-692770" y="4423334"/>
            <a:ext cx="3029570" cy="2448579"/>
            <a:chOff x="5816064" y="9435173"/>
            <a:chExt cx="798029" cy="644988"/>
          </a:xfrm>
        </p:grpSpPr>
        <p:sp>
          <p:nvSpPr>
            <p:cNvPr id="61" name="Google Shape;61;p44"/>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2" name="Google Shape;62;p44"/>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3" name="Google Shape;63;p44"/>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4" name="Google Shape;64;p44"/>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5" name="Google Shape;65;p44"/>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6" name="Google Shape;66;p44"/>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7" name="Google Shape;67;p44"/>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8" name="Google Shape;68;p44"/>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9" name="Google Shape;69;p44"/>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0" name="Google Shape;70;p44"/>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1" name="Google Shape;71;p44"/>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2" name="Google Shape;72;p44"/>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3" name="Google Shape;73;p44"/>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4" name="Google Shape;74;p44"/>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5" name="Google Shape;75;p44"/>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76" name="Google Shape;76;p44"/>
          <p:cNvSpPr/>
          <p:nvPr/>
        </p:nvSpPr>
        <p:spPr>
          <a:xfrm>
            <a:off x="-3327961" y="-261651"/>
            <a:ext cx="3340287" cy="7381301"/>
          </a:xfrm>
          <a:prstGeom prst="rect">
            <a:avLst/>
          </a:prstGeom>
          <a:solidFill>
            <a:srgbClr val="ECECEC"/>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pic>
        <p:nvPicPr>
          <p:cNvPr id="77" name="Google Shape;77;p4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4500000" y="5764766"/>
            <a:ext cx="2349914" cy="492013"/>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Divider ">
  <p:cSld name="Divider ">
    <p:spTree>
      <p:nvGrpSpPr>
        <p:cNvPr id="1" name="Shape 78"/>
        <p:cNvGrpSpPr/>
        <p:nvPr/>
      </p:nvGrpSpPr>
      <p:grpSpPr>
        <a:xfrm>
          <a:off x="0" y="0"/>
          <a:ext cx="0" cy="0"/>
          <a:chOff x="0" y="0"/>
          <a:chExt cx="0" cy="0"/>
        </a:xfrm>
      </p:grpSpPr>
      <p:sp>
        <p:nvSpPr>
          <p:cNvPr id="79" name="Google Shape;79;p45"/>
          <p:cNvSpPr/>
          <p:nvPr/>
        </p:nvSpPr>
        <p:spPr>
          <a:xfrm>
            <a:off x="6982690" y="527858"/>
            <a:ext cx="4721156" cy="5802284"/>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80" name="Google Shape;80;p45"/>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9600"/>
              <a:buFont typeface="Arial"/>
              <a:buNone/>
              <a:defRPr sz="9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81" name="Google Shape;81;p45"/>
          <p:cNvGrpSpPr/>
          <p:nvPr/>
        </p:nvGrpSpPr>
        <p:grpSpPr>
          <a:xfrm>
            <a:off x="6966447" y="3406884"/>
            <a:ext cx="3616885" cy="2923263"/>
            <a:chOff x="5816064" y="9435173"/>
            <a:chExt cx="798029" cy="644988"/>
          </a:xfrm>
        </p:grpSpPr>
        <p:sp>
          <p:nvSpPr>
            <p:cNvPr id="82" name="Google Shape;82;p45"/>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3" name="Google Shape;83;p45"/>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4" name="Google Shape;84;p45"/>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5" name="Google Shape;85;p45"/>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6" name="Google Shape;86;p45"/>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7" name="Google Shape;87;p45"/>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8" name="Google Shape;88;p45"/>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9" name="Google Shape;89;p45"/>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0" name="Google Shape;90;p45"/>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1" name="Google Shape;91;p45"/>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2" name="Google Shape;92;p45"/>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3" name="Google Shape;93;p45"/>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4" name="Google Shape;94;p45"/>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5" name="Google Shape;95;p45"/>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6" name="Google Shape;96;p45"/>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97" name="Google Shape;97;p45"/>
          <p:cNvSpPr>
            <a:spLocks noGrp="1"/>
          </p:cNvSpPr>
          <p:nvPr>
            <p:ph type="pic" idx="2"/>
          </p:nvPr>
        </p:nvSpPr>
        <p:spPr>
          <a:xfrm>
            <a:off x="238772" y="2626822"/>
            <a:ext cx="7708195" cy="3396829"/>
          </a:xfrm>
          <a:prstGeom prst="rect">
            <a:avLst/>
          </a:prstGeom>
          <a:solidFill>
            <a:srgbClr val="BFBFBF"/>
          </a:solidFill>
          <a:ln>
            <a:noFill/>
          </a:ln>
        </p:spPr>
      </p:sp>
      <p:sp>
        <p:nvSpPr>
          <p:cNvPr id="98" name="Google Shape;98;p45"/>
          <p:cNvSpPr/>
          <p:nvPr/>
        </p:nvSpPr>
        <p:spPr>
          <a:xfrm rot="-5400000">
            <a:off x="9873336" y="4185270"/>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rgbClr val="595959"/>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ullet Point x3 slide with photo ">
  <p:cSld name="Bullet Point x3 slide with photo ">
    <p:spTree>
      <p:nvGrpSpPr>
        <p:cNvPr id="1" name="Shape 99"/>
        <p:cNvGrpSpPr/>
        <p:nvPr/>
      </p:nvGrpSpPr>
      <p:grpSpPr>
        <a:xfrm>
          <a:off x="0" y="0"/>
          <a:ext cx="0" cy="0"/>
          <a:chOff x="0" y="0"/>
          <a:chExt cx="0" cy="0"/>
        </a:xfrm>
      </p:grpSpPr>
      <p:sp>
        <p:nvSpPr>
          <p:cNvPr id="100" name="Google Shape;100;p46"/>
          <p:cNvSpPr/>
          <p:nvPr/>
        </p:nvSpPr>
        <p:spPr>
          <a:xfrm>
            <a:off x="0" y="16329"/>
            <a:ext cx="4780547" cy="6858000"/>
          </a:xfrm>
          <a:prstGeom prst="rect">
            <a:avLst/>
          </a:prstGeom>
          <a:solidFill>
            <a:srgbClr val="1E75B0"/>
          </a:solidFill>
          <a:ln w="12700" cap="flat" cmpd="sng">
            <a:solidFill>
              <a:srgbClr val="054F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1" name="Google Shape;101;p46"/>
          <p:cNvSpPr txBox="1">
            <a:spLocks noGrp="1"/>
          </p:cNvSpPr>
          <p:nvPr>
            <p:ph type="body" idx="1"/>
          </p:nvPr>
        </p:nvSpPr>
        <p:spPr>
          <a:xfrm>
            <a:off x="4912293" y="846903"/>
            <a:ext cx="6562677" cy="33941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73B64B"/>
              </a:buClr>
              <a:buSzPts val="2400"/>
              <a:buFont typeface="Arial"/>
              <a:buNone/>
              <a:defRPr sz="24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2" name="Google Shape;102;p46"/>
          <p:cNvSpPr txBox="1">
            <a:spLocks noGrp="1"/>
          </p:cNvSpPr>
          <p:nvPr>
            <p:ph type="body" idx="2"/>
          </p:nvPr>
        </p:nvSpPr>
        <p:spPr>
          <a:xfrm>
            <a:off x="4912294" y="1345616"/>
            <a:ext cx="6553234" cy="99938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3" name="Google Shape;103;p46"/>
          <p:cNvSpPr txBox="1">
            <a:spLocks noGrp="1"/>
          </p:cNvSpPr>
          <p:nvPr>
            <p:ph type="body" idx="3"/>
          </p:nvPr>
        </p:nvSpPr>
        <p:spPr>
          <a:xfrm>
            <a:off x="3880331" y="614396"/>
            <a:ext cx="1232765" cy="9556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30000"/>
              </a:lnSpc>
              <a:spcBef>
                <a:spcPts val="1000"/>
              </a:spcBef>
              <a:spcAft>
                <a:spcPts val="0"/>
              </a:spcAft>
              <a:buClr>
                <a:schemeClr val="lt1"/>
              </a:buClr>
              <a:buSzPts val="4400"/>
              <a:buFont typeface="Arial"/>
              <a:buNone/>
              <a:defRPr sz="44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4" name="Google Shape;104;p46"/>
          <p:cNvSpPr txBox="1">
            <a:spLocks noGrp="1"/>
          </p:cNvSpPr>
          <p:nvPr>
            <p:ph type="body" idx="4"/>
          </p:nvPr>
        </p:nvSpPr>
        <p:spPr>
          <a:xfrm>
            <a:off x="4912292" y="2770036"/>
            <a:ext cx="6562677" cy="33941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73B64B"/>
              </a:buClr>
              <a:buSzPts val="2400"/>
              <a:buFont typeface="Arial"/>
              <a:buNone/>
              <a:defRPr sz="24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5" name="Google Shape;105;p46"/>
          <p:cNvSpPr txBox="1">
            <a:spLocks noGrp="1"/>
          </p:cNvSpPr>
          <p:nvPr>
            <p:ph type="body" idx="5"/>
          </p:nvPr>
        </p:nvSpPr>
        <p:spPr>
          <a:xfrm>
            <a:off x="4912293" y="3268749"/>
            <a:ext cx="6553234" cy="99938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6" name="Google Shape;106;p46"/>
          <p:cNvSpPr txBox="1">
            <a:spLocks noGrp="1"/>
          </p:cNvSpPr>
          <p:nvPr>
            <p:ph type="body" idx="6"/>
          </p:nvPr>
        </p:nvSpPr>
        <p:spPr>
          <a:xfrm>
            <a:off x="4927790" y="4633833"/>
            <a:ext cx="6562677" cy="33941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73B64B"/>
              </a:buClr>
              <a:buSzPts val="2400"/>
              <a:buFont typeface="Arial"/>
              <a:buNone/>
              <a:defRPr sz="24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7" name="Google Shape;107;p46"/>
          <p:cNvSpPr txBox="1">
            <a:spLocks noGrp="1"/>
          </p:cNvSpPr>
          <p:nvPr>
            <p:ph type="body" idx="7"/>
          </p:nvPr>
        </p:nvSpPr>
        <p:spPr>
          <a:xfrm>
            <a:off x="4927791" y="5132546"/>
            <a:ext cx="6553234" cy="99938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8" name="Google Shape;108;p46"/>
          <p:cNvSpPr>
            <a:spLocks noGrp="1"/>
          </p:cNvSpPr>
          <p:nvPr>
            <p:ph type="pic" idx="8"/>
          </p:nvPr>
        </p:nvSpPr>
        <p:spPr>
          <a:xfrm>
            <a:off x="-48344" y="0"/>
            <a:ext cx="3570477" cy="6858000"/>
          </a:xfrm>
          <a:prstGeom prst="rect">
            <a:avLst/>
          </a:prstGeom>
          <a:solidFill>
            <a:srgbClr val="D8D8D8"/>
          </a:solidFill>
          <a:ln>
            <a:noFill/>
          </a:ln>
        </p:spPr>
      </p:sp>
      <p:sp>
        <p:nvSpPr>
          <p:cNvPr id="109" name="Google Shape;109;p46"/>
          <p:cNvSpPr txBox="1">
            <a:spLocks noGrp="1"/>
          </p:cNvSpPr>
          <p:nvPr>
            <p:ph type="body" idx="9"/>
          </p:nvPr>
        </p:nvSpPr>
        <p:spPr>
          <a:xfrm>
            <a:off x="3918849" y="2558717"/>
            <a:ext cx="1232765" cy="9556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30000"/>
              </a:lnSpc>
              <a:spcBef>
                <a:spcPts val="1000"/>
              </a:spcBef>
              <a:spcAft>
                <a:spcPts val="0"/>
              </a:spcAft>
              <a:buClr>
                <a:schemeClr val="lt1"/>
              </a:buClr>
              <a:buSzPts val="4400"/>
              <a:buFont typeface="Arial"/>
              <a:buNone/>
              <a:defRPr sz="44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0" name="Google Shape;110;p46"/>
          <p:cNvSpPr txBox="1">
            <a:spLocks noGrp="1"/>
          </p:cNvSpPr>
          <p:nvPr>
            <p:ph type="body" idx="13"/>
          </p:nvPr>
        </p:nvSpPr>
        <p:spPr>
          <a:xfrm>
            <a:off x="3918849" y="4410972"/>
            <a:ext cx="1232765" cy="9556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30000"/>
              </a:lnSpc>
              <a:spcBef>
                <a:spcPts val="1000"/>
              </a:spcBef>
              <a:spcAft>
                <a:spcPts val="0"/>
              </a:spcAft>
              <a:buClr>
                <a:schemeClr val="lt1"/>
              </a:buClr>
              <a:buSzPts val="4400"/>
              <a:buFont typeface="Arial"/>
              <a:buNone/>
              <a:defRPr sz="44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Laptop Slide ">
  <p:cSld name="Laptop Slide ">
    <p:spTree>
      <p:nvGrpSpPr>
        <p:cNvPr id="1" name="Shape 111"/>
        <p:cNvGrpSpPr/>
        <p:nvPr/>
      </p:nvGrpSpPr>
      <p:grpSpPr>
        <a:xfrm>
          <a:off x="0" y="0"/>
          <a:ext cx="0" cy="0"/>
          <a:chOff x="0" y="0"/>
          <a:chExt cx="0" cy="0"/>
        </a:xfrm>
      </p:grpSpPr>
      <p:sp>
        <p:nvSpPr>
          <p:cNvPr id="112" name="Google Shape;112;p48"/>
          <p:cNvSpPr txBox="1">
            <a:spLocks noGrp="1"/>
          </p:cNvSpPr>
          <p:nvPr>
            <p:ph type="body" idx="1"/>
          </p:nvPr>
        </p:nvSpPr>
        <p:spPr>
          <a:xfrm>
            <a:off x="6578872" y="593866"/>
            <a:ext cx="4990998" cy="99265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73B64B"/>
              </a:buClr>
              <a:buSzPts val="3600"/>
              <a:buFont typeface="Arial"/>
              <a:buNone/>
              <a:defRPr sz="36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3" name="Google Shape;113;p48"/>
          <p:cNvSpPr/>
          <p:nvPr/>
        </p:nvSpPr>
        <p:spPr>
          <a:xfrm rot="10800000" flipH="1">
            <a:off x="0" y="0"/>
            <a:ext cx="601405" cy="6858002"/>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14" name="Google Shape;114;p48"/>
          <p:cNvPicPr preferRelativeResize="0"/>
          <p:nvPr/>
        </p:nvPicPr>
        <p:blipFill rotWithShape="1">
          <a:blip r:embed="rId2" cstate="screen">
            <a:alphaModFix/>
            <a:extLst>
              <a:ext uri="{28A0092B-C50C-407E-A947-70E740481C1C}">
                <a14:useLocalDpi xmlns:a14="http://schemas.microsoft.com/office/drawing/2010/main"/>
              </a:ext>
            </a:extLst>
          </a:blip>
          <a:srcRect l="-25867"/>
          <a:stretch/>
        </p:blipFill>
        <p:spPr>
          <a:xfrm flipH="1">
            <a:off x="608794" y="1890384"/>
            <a:ext cx="8439100" cy="5375657"/>
          </a:xfrm>
          <a:prstGeom prst="rect">
            <a:avLst/>
          </a:prstGeom>
          <a:noFill/>
          <a:ln>
            <a:noFill/>
          </a:ln>
        </p:spPr>
      </p:pic>
      <p:sp>
        <p:nvSpPr>
          <p:cNvPr id="115" name="Google Shape;115;p48"/>
          <p:cNvSpPr>
            <a:spLocks noGrp="1"/>
          </p:cNvSpPr>
          <p:nvPr>
            <p:ph type="pic" idx="2"/>
          </p:nvPr>
        </p:nvSpPr>
        <p:spPr>
          <a:xfrm>
            <a:off x="635271" y="2095585"/>
            <a:ext cx="5130800" cy="3913188"/>
          </a:xfrm>
          <a:prstGeom prst="rect">
            <a:avLst/>
          </a:prstGeom>
          <a:solidFill>
            <a:srgbClr val="D8D8D8"/>
          </a:solidFill>
          <a:ln>
            <a:noFill/>
          </a:ln>
        </p:spPr>
      </p:sp>
      <p:sp>
        <p:nvSpPr>
          <p:cNvPr id="116" name="Google Shape;116;p48"/>
          <p:cNvSpPr txBox="1">
            <a:spLocks noGrp="1"/>
          </p:cNvSpPr>
          <p:nvPr>
            <p:ph type="body" idx="3"/>
          </p:nvPr>
        </p:nvSpPr>
        <p:spPr>
          <a:xfrm>
            <a:off x="6578871" y="1890384"/>
            <a:ext cx="4990998" cy="410293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7" name="Google Shape;117;p48"/>
          <p:cNvSpPr/>
          <p:nvPr/>
        </p:nvSpPr>
        <p:spPr>
          <a:xfrm rot="-5400000">
            <a:off x="-1736448" y="4314119"/>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Slide 02 ">
  <p:cSld name="Text Slide 02 ">
    <p:spTree>
      <p:nvGrpSpPr>
        <p:cNvPr id="1" name="Shape 123"/>
        <p:cNvGrpSpPr/>
        <p:nvPr/>
      </p:nvGrpSpPr>
      <p:grpSpPr>
        <a:xfrm>
          <a:off x="0" y="0"/>
          <a:ext cx="0" cy="0"/>
          <a:chOff x="0" y="0"/>
          <a:chExt cx="0" cy="0"/>
        </a:xfrm>
      </p:grpSpPr>
      <p:sp>
        <p:nvSpPr>
          <p:cNvPr id="124" name="Google Shape;124;p50"/>
          <p:cNvSpPr/>
          <p:nvPr/>
        </p:nvSpPr>
        <p:spPr>
          <a:xfrm rot="-5400000">
            <a:off x="5088466" y="-5088468"/>
            <a:ext cx="2015069" cy="12191999"/>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5" name="Google Shape;125;p50"/>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6" name="Google Shape;126;p50"/>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hone Slide ">
  <p:cSld name="Phone Slide ">
    <p:spTree>
      <p:nvGrpSpPr>
        <p:cNvPr id="1" name="Shape 127"/>
        <p:cNvGrpSpPr/>
        <p:nvPr/>
      </p:nvGrpSpPr>
      <p:grpSpPr>
        <a:xfrm>
          <a:off x="0" y="0"/>
          <a:ext cx="0" cy="0"/>
          <a:chOff x="0" y="0"/>
          <a:chExt cx="0" cy="0"/>
        </a:xfrm>
      </p:grpSpPr>
      <p:sp>
        <p:nvSpPr>
          <p:cNvPr id="128" name="Google Shape;128;p51"/>
          <p:cNvSpPr txBox="1">
            <a:spLocks noGrp="1"/>
          </p:cNvSpPr>
          <p:nvPr>
            <p:ph type="body" idx="1"/>
          </p:nvPr>
        </p:nvSpPr>
        <p:spPr>
          <a:xfrm>
            <a:off x="607555" y="587575"/>
            <a:ext cx="5881764" cy="99265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73B64B"/>
              </a:buClr>
              <a:buSzPts val="3600"/>
              <a:buFont typeface="Arial"/>
              <a:buNone/>
              <a:defRPr sz="36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9" name="Google Shape;129;p51"/>
          <p:cNvSpPr/>
          <p:nvPr/>
        </p:nvSpPr>
        <p:spPr>
          <a:xfrm rot="10800000" flipH="1">
            <a:off x="11332565" y="0"/>
            <a:ext cx="853286" cy="6858002"/>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30" name="Google Shape;130;p51" descr="iPhone6_mockup_front_white.png"/>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0581" y="354148"/>
            <a:ext cx="4094254" cy="6404164"/>
          </a:xfrm>
          <a:prstGeom prst="rect">
            <a:avLst/>
          </a:prstGeom>
          <a:noFill/>
          <a:ln>
            <a:noFill/>
          </a:ln>
        </p:spPr>
      </p:pic>
      <p:sp>
        <p:nvSpPr>
          <p:cNvPr id="131" name="Google Shape;131;p51"/>
          <p:cNvSpPr>
            <a:spLocks noGrp="1"/>
          </p:cNvSpPr>
          <p:nvPr>
            <p:ph type="pic" idx="2"/>
          </p:nvPr>
        </p:nvSpPr>
        <p:spPr>
          <a:xfrm>
            <a:off x="7735037" y="1373925"/>
            <a:ext cx="2444127" cy="4336988"/>
          </a:xfrm>
          <a:prstGeom prst="rect">
            <a:avLst/>
          </a:prstGeom>
          <a:solidFill>
            <a:srgbClr val="D8D8D8"/>
          </a:solidFill>
          <a:ln>
            <a:noFill/>
          </a:ln>
        </p:spPr>
      </p:sp>
      <p:sp>
        <p:nvSpPr>
          <p:cNvPr id="132" name="Google Shape;132;p51"/>
          <p:cNvSpPr txBox="1">
            <a:spLocks noGrp="1"/>
          </p:cNvSpPr>
          <p:nvPr>
            <p:ph type="body" idx="3"/>
          </p:nvPr>
        </p:nvSpPr>
        <p:spPr>
          <a:xfrm>
            <a:off x="607553" y="2016633"/>
            <a:ext cx="5881763" cy="410293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3" name="Google Shape;133;p51"/>
          <p:cNvSpPr/>
          <p:nvPr/>
        </p:nvSpPr>
        <p:spPr>
          <a:xfrm rot="-5400000">
            <a:off x="9716271" y="4364919"/>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1"/>
          <p:cNvSpPr/>
          <p:nvPr/>
        </p:nvSpPr>
        <p:spPr>
          <a:xfrm rot="-5400000">
            <a:off x="9855625" y="4403466"/>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rgbClr val="595959"/>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cxnSp>
        <p:nvCxnSpPr>
          <p:cNvPr id="11" name="Google Shape;11;p41"/>
          <p:cNvCxnSpPr/>
          <p:nvPr/>
        </p:nvCxnSpPr>
        <p:spPr>
          <a:xfrm>
            <a:off x="11701791" y="6548338"/>
            <a:ext cx="324798" cy="0"/>
          </a:xfrm>
          <a:prstGeom prst="straightConnector1">
            <a:avLst/>
          </a:prstGeom>
          <a:noFill/>
          <a:ln w="12700" cap="flat" cmpd="sng">
            <a:solidFill>
              <a:srgbClr val="73B64B"/>
            </a:solidFill>
            <a:prstDash val="solid"/>
            <a:miter lim="800000"/>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7" r:id="rId8"/>
    <p:sldLayoutId id="2147483658" r:id="rId9"/>
    <p:sldLayoutId id="2147483660" r:id="rId10"/>
    <p:sldLayoutId id="2147483661" r:id="rId11"/>
    <p:sldLayoutId id="2147483662" r:id="rId12"/>
    <p:sldLayoutId id="2147483663" r:id="rId13"/>
    <p:sldLayoutId id="2147483664"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hyperlink" Target="https://www.forbes.com/" TargetMode="External"/><Relationship Id="rId2" Type="http://schemas.openxmlformats.org/officeDocument/2006/relationships/notesSlide" Target="../notesSlides/notesSlide40.xml"/><Relationship Id="rId1" Type="http://schemas.openxmlformats.org/officeDocument/2006/relationships/slideLayout" Target="../slideLayouts/slideLayout8.xml"/><Relationship Id="rId4" Type="http://schemas.openxmlformats.org/officeDocument/2006/relationships/hyperlink" Target="https://retailnet.pl/" TargetMode="External"/></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1.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pic>
        <p:nvPicPr>
          <p:cNvPr id="211" name="Google Shape;211;p1"/>
          <p:cNvPicPr preferRelativeResize="0">
            <a:picLocks noGrp="1"/>
          </p:cNvPicPr>
          <p:nvPr>
            <p:ph type="pic" idx="2"/>
          </p:nvPr>
        </p:nvPicPr>
        <p:blipFill rotWithShape="1">
          <a:blip r:embed="rId3" cstate="screen">
            <a:alphaModFix/>
            <a:extLst>
              <a:ext uri="{28A0092B-C50C-407E-A947-70E740481C1C}">
                <a14:useLocalDpi xmlns:a14="http://schemas.microsoft.com/office/drawing/2010/main"/>
              </a:ext>
            </a:extLst>
          </a:blip>
          <a:srcRect/>
          <a:stretch/>
        </p:blipFill>
        <p:spPr>
          <a:xfrm>
            <a:off x="0" y="2180235"/>
            <a:ext cx="12192000" cy="3440624"/>
          </a:xfrm>
          <a:prstGeom prst="rect">
            <a:avLst/>
          </a:prstGeom>
          <a:noFill/>
          <a:ln>
            <a:noFill/>
          </a:ln>
        </p:spPr>
      </p:pic>
      <p:sp>
        <p:nvSpPr>
          <p:cNvPr id="2" name="Google Shape;217;p1">
            <a:extLst>
              <a:ext uri="{FF2B5EF4-FFF2-40B4-BE49-F238E27FC236}">
                <a16:creationId xmlns:a16="http://schemas.microsoft.com/office/drawing/2014/main" id="{1016D5A8-0DA4-7EB3-31E0-867507314A81}"/>
              </a:ext>
            </a:extLst>
          </p:cNvPr>
          <p:cNvSpPr txBox="1"/>
          <p:nvPr/>
        </p:nvSpPr>
        <p:spPr>
          <a:xfrm>
            <a:off x="226433" y="523776"/>
            <a:ext cx="7822098" cy="1165792"/>
          </a:xfrm>
          <a:prstGeom prst="rect">
            <a:avLst/>
          </a:prstGeom>
          <a:noFill/>
          <a:ln>
            <a:noFill/>
          </a:ln>
        </p:spPr>
        <p:txBody>
          <a:bodyPr spcFirstLastPara="1" wrap="square" lIns="91425" tIns="45700" rIns="91425" bIns="45700" anchor="t" anchorCtr="0">
            <a:spAutoFit/>
          </a:bodyPr>
          <a:lstStyle/>
          <a:p>
            <a:pPr marL="12700" marR="5080" lvl="0" indent="0" algn="l" rtl="0">
              <a:lnSpc>
                <a:spcPct val="109130"/>
              </a:lnSpc>
              <a:spcBef>
                <a:spcPts val="0"/>
              </a:spcBef>
              <a:spcAft>
                <a:spcPts val="0"/>
              </a:spcAft>
              <a:buClr>
                <a:schemeClr val="lt1"/>
              </a:buClr>
              <a:buSzPts val="4800"/>
              <a:buFont typeface="Calibri"/>
              <a:buNone/>
            </a:pPr>
            <a:r>
              <a:rPr lang="en-US" sz="3200" b="1" i="0" u="none" strike="noStrike" cap="none" dirty="0">
                <a:latin typeface="Calibri"/>
                <a:ea typeface="Calibri"/>
                <a:cs typeface="Calibri"/>
                <a:sym typeface="Calibri"/>
              </a:rPr>
              <a:t>Start on Sustainability</a:t>
            </a:r>
            <a:endParaRPr lang="en-US" sz="1000" b="0" i="0" u="none" strike="noStrike" cap="none" dirty="0">
              <a:latin typeface="Arial"/>
              <a:ea typeface="Arial"/>
              <a:cs typeface="Arial"/>
              <a:sym typeface="Arial"/>
            </a:endParaRPr>
          </a:p>
          <a:p>
            <a:pPr marL="12700" marR="5080" lvl="0" indent="0" algn="l" rtl="0">
              <a:lnSpc>
                <a:spcPct val="109130"/>
              </a:lnSpc>
              <a:spcBef>
                <a:spcPts val="0"/>
              </a:spcBef>
              <a:spcAft>
                <a:spcPts val="0"/>
              </a:spcAft>
              <a:buClr>
                <a:schemeClr val="lt1"/>
              </a:buClr>
              <a:buSzPts val="4800"/>
              <a:buFont typeface="Calibri"/>
              <a:buNone/>
            </a:pPr>
            <a:r>
              <a:rPr lang="en-US" sz="3200" b="1" i="0" u="none" strike="noStrike" cap="none" dirty="0">
                <a:latin typeface="Calibri"/>
                <a:ea typeface="Calibri"/>
                <a:cs typeface="Calibri"/>
                <a:sym typeface="Calibri"/>
              </a:rPr>
              <a:t>Starter Kit</a:t>
            </a:r>
            <a:endParaRPr lang="en-US" sz="1000" b="0" i="0" u="none" strike="noStrike" cap="none" dirty="0">
              <a:latin typeface="Arial"/>
              <a:ea typeface="Arial"/>
              <a:cs typeface="Arial"/>
              <a:sym typeface="Arial"/>
            </a:endParaRPr>
          </a:p>
        </p:txBody>
      </p:sp>
      <p:sp>
        <p:nvSpPr>
          <p:cNvPr id="3" name="Google Shape;217;p1">
            <a:extLst>
              <a:ext uri="{FF2B5EF4-FFF2-40B4-BE49-F238E27FC236}">
                <a16:creationId xmlns:a16="http://schemas.microsoft.com/office/drawing/2014/main" id="{E07E4D9A-7C20-7C4F-3114-79FC6858DD12}"/>
              </a:ext>
            </a:extLst>
          </p:cNvPr>
          <p:cNvSpPr txBox="1"/>
          <p:nvPr/>
        </p:nvSpPr>
        <p:spPr>
          <a:xfrm>
            <a:off x="226433" y="4404029"/>
            <a:ext cx="12192000" cy="897449"/>
          </a:xfrm>
          <a:prstGeom prst="rect">
            <a:avLst/>
          </a:prstGeom>
          <a:noFill/>
          <a:ln>
            <a:noFill/>
          </a:ln>
        </p:spPr>
        <p:txBody>
          <a:bodyPr spcFirstLastPara="1" wrap="square" lIns="91425" tIns="45700" rIns="91425" bIns="45700" anchor="t" anchorCtr="0">
            <a:spAutoFit/>
          </a:bodyPr>
          <a:lstStyle/>
          <a:p>
            <a:pPr marL="12700" marR="5080" lvl="0" indent="0" algn="l" rtl="0">
              <a:lnSpc>
                <a:spcPct val="109130"/>
              </a:lnSpc>
              <a:spcBef>
                <a:spcPts val="0"/>
              </a:spcBef>
              <a:spcAft>
                <a:spcPts val="0"/>
              </a:spcAft>
              <a:buClr>
                <a:schemeClr val="lt1"/>
              </a:buClr>
              <a:buSzPts val="4800"/>
              <a:buFont typeface="Calibri"/>
              <a:buNone/>
            </a:pPr>
            <a:r>
              <a:rPr lang="en-GB" sz="4800" b="1" dirty="0">
                <a:solidFill>
                  <a:schemeClr val="lt1"/>
                </a:solidFill>
                <a:latin typeface="Calibri"/>
                <a:ea typeface="Calibri"/>
                <a:cs typeface="Calibri"/>
                <a:sym typeface="Calibri"/>
              </a:rPr>
              <a:t>5. PARTNERSTWA SPOŁECZNE</a:t>
            </a:r>
            <a:endParaRPr lang="en-GB" sz="1400" b="0" i="0" u="none" strike="noStrike" cap="none" dirty="0">
              <a:solidFill>
                <a:srgbClr val="000000"/>
              </a:solidFill>
              <a:latin typeface="Arial"/>
              <a:ea typeface="Arial"/>
              <a:cs typeface="Arial"/>
              <a:sym typeface="Arial"/>
            </a:endParaRPr>
          </a:p>
        </p:txBody>
      </p:sp>
      <p:pic>
        <p:nvPicPr>
          <p:cNvPr id="4" name="Picture 3" descr="A grey and black sign with a person in a circle&#10;&#10;AI-generated content may be incorrect.">
            <a:extLst>
              <a:ext uri="{FF2B5EF4-FFF2-40B4-BE49-F238E27FC236}">
                <a16:creationId xmlns:a16="http://schemas.microsoft.com/office/drawing/2014/main" id="{8AEFE601-A5ED-E150-5194-96E28D0043C2}"/>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91872" y="5852765"/>
            <a:ext cx="1064955" cy="372602"/>
          </a:xfrm>
          <a:prstGeom prst="rect">
            <a:avLst/>
          </a:prstGeom>
        </p:spPr>
      </p:pic>
      <p:sp>
        <p:nvSpPr>
          <p:cNvPr id="5" name="TextBox 4">
            <a:extLst>
              <a:ext uri="{FF2B5EF4-FFF2-40B4-BE49-F238E27FC236}">
                <a16:creationId xmlns:a16="http://schemas.microsoft.com/office/drawing/2014/main" id="{70D136A3-C656-D809-264B-0EEF6705C787}"/>
              </a:ext>
            </a:extLst>
          </p:cNvPr>
          <p:cNvSpPr txBox="1"/>
          <p:nvPr/>
        </p:nvSpPr>
        <p:spPr>
          <a:xfrm>
            <a:off x="1870543" y="5758455"/>
            <a:ext cx="1921329" cy="553998"/>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1000" dirty="0">
                <a:solidFill>
                  <a:schemeClr val="bg1"/>
                </a:solidFill>
                <a:effectLst/>
                <a:latin typeface="Aptos" panose="020B0004020202020204" pitchFamily="34" charset="0"/>
                <a:ea typeface="Aptos" panose="020B0004020202020204" pitchFamily="34" charset="0"/>
                <a:cs typeface="Aptos" panose="020B0004020202020204" pitchFamily="34" charset="0"/>
              </a:rPr>
              <a:t>Start on Sustainability Erasmus+ VET Project © 2024 is licensed under CC BY 4.0</a:t>
            </a:r>
            <a:endParaRPr lang="en-GB" sz="1000" dirty="0">
              <a:solidFill>
                <a:schemeClr val="bg1"/>
              </a:solidFill>
            </a:endParaRPr>
          </a:p>
        </p:txBody>
      </p:sp>
      <p:sp>
        <p:nvSpPr>
          <p:cNvPr id="6" name="Google Shape;214;p1">
            <a:extLst>
              <a:ext uri="{FF2B5EF4-FFF2-40B4-BE49-F238E27FC236}">
                <a16:creationId xmlns:a16="http://schemas.microsoft.com/office/drawing/2014/main" id="{87A7187D-A79C-624B-9142-A245A45AE594}"/>
              </a:ext>
            </a:extLst>
          </p:cNvPr>
          <p:cNvSpPr txBox="1"/>
          <p:nvPr/>
        </p:nvSpPr>
        <p:spPr>
          <a:xfrm>
            <a:off x="4844404" y="5641745"/>
            <a:ext cx="4702718" cy="900206"/>
          </a:xfrm>
          <a:prstGeom prst="rect">
            <a:avLst/>
          </a:prstGeom>
          <a:noFill/>
          <a:ln>
            <a:noFill/>
          </a:ln>
        </p:spPr>
        <p:txBody>
          <a:bodyPr spcFirstLastPara="1" wrap="square" lIns="91425" tIns="45700" rIns="91425" bIns="45700" anchor="t" anchorCtr="0">
            <a:spAutoFit/>
          </a:bodyPr>
          <a:lstStyle/>
          <a:p>
            <a:pPr algn="just" fontAlgn="base"/>
            <a:r>
              <a:rPr lang="pl-PL" sz="1050" dirty="0"/>
              <a:t>Sfinansowane ze środków UE. Wyrażone poglądy i opinie są jedynie opiniami autora lub autorów i niekoniecznie odzwierciedlają poglądy i opinie Unii Europejskiej lub Europejskiej Agencji Wykonawczej ds. Edukacji i Kultury (EACEA). Unia Europejska ani EACEA nie ponoszą za nie odpowiedzialności.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9"/>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73B64B"/>
              </a:buClr>
              <a:buSzPts val="3600"/>
              <a:buNone/>
            </a:pPr>
            <a:r>
              <a:rPr lang="pl-PL" dirty="0"/>
              <a:t>CELE</a:t>
            </a:r>
            <a:endParaRPr dirty="0"/>
          </a:p>
        </p:txBody>
      </p:sp>
      <p:sp>
        <p:nvSpPr>
          <p:cNvPr id="293" name="Google Shape;293;p9"/>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0" lvl="0" indent="0" algn="just" rtl="0">
              <a:lnSpc>
                <a:spcPct val="103333"/>
              </a:lnSpc>
              <a:spcBef>
                <a:spcPts val="0"/>
              </a:spcBef>
              <a:spcAft>
                <a:spcPts val="0"/>
              </a:spcAft>
              <a:buClr>
                <a:srgbClr val="595959"/>
              </a:buClr>
              <a:buSzPts val="2400"/>
              <a:buNone/>
            </a:pPr>
            <a:r>
              <a:rPr lang="pl-PL" dirty="0">
                <a:solidFill>
                  <a:srgbClr val="000000"/>
                </a:solidFill>
              </a:rPr>
              <a:t>W tym module naszego studium dowiesz się, dlaczego budowanie partnerstwa społecznego jest ważne dla zrównoważonego rozwoju.</a:t>
            </a:r>
          </a:p>
          <a:p>
            <a:pPr marL="0" lvl="0" indent="0" algn="just" rtl="0">
              <a:lnSpc>
                <a:spcPct val="103333"/>
              </a:lnSpc>
              <a:spcBef>
                <a:spcPts val="0"/>
              </a:spcBef>
              <a:spcAft>
                <a:spcPts val="0"/>
              </a:spcAft>
              <a:buClr>
                <a:srgbClr val="595959"/>
              </a:buClr>
              <a:buSzPts val="2400"/>
              <a:buNone/>
            </a:pPr>
            <a:endParaRPr lang="pl-PL" dirty="0">
              <a:solidFill>
                <a:srgbClr val="000000"/>
              </a:solidFill>
            </a:endParaRPr>
          </a:p>
          <a:p>
            <a:pPr marL="0" lvl="0" indent="0" algn="just" rtl="0">
              <a:lnSpc>
                <a:spcPct val="103333"/>
              </a:lnSpc>
              <a:spcBef>
                <a:spcPts val="0"/>
              </a:spcBef>
              <a:spcAft>
                <a:spcPts val="0"/>
              </a:spcAft>
              <a:buClr>
                <a:srgbClr val="595959"/>
              </a:buClr>
              <a:buSzPts val="2400"/>
              <a:buNone/>
            </a:pPr>
            <a:r>
              <a:rPr lang="pl-PL" dirty="0">
                <a:solidFill>
                  <a:srgbClr val="000000"/>
                </a:solidFill>
              </a:rPr>
              <a:t>Poniżej przedstawimy główne cele i znaczenie takich partnerstw dla przedsiębiorstw.</a:t>
            </a:r>
            <a:endParaRPr dirty="0">
              <a:solidFill>
                <a:srgbClr val="000000"/>
              </a:solidFill>
            </a:endParaRPr>
          </a:p>
        </p:txBody>
      </p:sp>
      <p:sp>
        <p:nvSpPr>
          <p:cNvPr id="294" name="Google Shape;294;p9"/>
          <p:cNvSpPr txBox="1"/>
          <p:nvPr/>
        </p:nvSpPr>
        <p:spPr>
          <a:xfrm>
            <a:off x="777039" y="2276560"/>
            <a:ext cx="4539240" cy="496326"/>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73B64B"/>
              </a:buClr>
              <a:buSzPts val="2800"/>
              <a:buFont typeface="Arial"/>
              <a:buNone/>
            </a:pPr>
            <a:endParaRPr sz="2800" b="0" i="0" u="none" strike="noStrike" cap="none">
              <a:solidFill>
                <a:srgbClr val="FF000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9" name="Google Shape;309;p11"/>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02</a:t>
            </a:r>
            <a:endParaRPr/>
          </a:p>
        </p:txBody>
      </p:sp>
      <p:sp>
        <p:nvSpPr>
          <p:cNvPr id="310" name="Google Shape;310;p11"/>
          <p:cNvSpPr/>
          <p:nvPr/>
        </p:nvSpPr>
        <p:spPr>
          <a:xfrm>
            <a:off x="5722297" y="4461934"/>
            <a:ext cx="5608740" cy="125262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311" name="Google Shape;311;p11"/>
          <p:cNvSpPr txBox="1"/>
          <p:nvPr/>
        </p:nvSpPr>
        <p:spPr>
          <a:xfrm>
            <a:off x="5906320" y="4514232"/>
            <a:ext cx="5608740" cy="120032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i="0" u="none" strike="noStrike" cap="none" dirty="0">
                <a:solidFill>
                  <a:srgbClr val="73B64B"/>
                </a:solidFill>
                <a:latin typeface="Calibri"/>
                <a:ea typeface="Calibri"/>
                <a:cs typeface="Calibri"/>
                <a:sym typeface="Calibri"/>
              </a:rPr>
              <a:t>ZRÓWNOWAŻONE OPERACJE BIZNESOWE</a:t>
            </a:r>
            <a:endParaRPr lang="en-US"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12"/>
          <p:cNvSpPr txBox="1">
            <a:spLocks noGrp="1"/>
          </p:cNvSpPr>
          <p:nvPr>
            <p:ph type="body" idx="1"/>
          </p:nvPr>
        </p:nvSpPr>
        <p:spPr>
          <a:xfrm>
            <a:off x="4912293" y="464127"/>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pl-PL" b="1" dirty="0"/>
              <a:t>Zrozumienie lokalnych potrzeb i wyzwań</a:t>
            </a:r>
            <a:endParaRPr dirty="0"/>
          </a:p>
        </p:txBody>
      </p:sp>
      <p:sp>
        <p:nvSpPr>
          <p:cNvPr id="317" name="Google Shape;317;p12"/>
          <p:cNvSpPr txBox="1">
            <a:spLocks noGrp="1"/>
          </p:cNvSpPr>
          <p:nvPr>
            <p:ph type="body" idx="3"/>
          </p:nvPr>
        </p:nvSpPr>
        <p:spPr>
          <a:xfrm>
            <a:off x="3880331" y="231620"/>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01</a:t>
            </a:r>
            <a:endParaRPr/>
          </a:p>
        </p:txBody>
      </p:sp>
      <p:sp>
        <p:nvSpPr>
          <p:cNvPr id="318" name="Google Shape;318;p12"/>
          <p:cNvSpPr txBox="1">
            <a:spLocks noGrp="1"/>
          </p:cNvSpPr>
          <p:nvPr>
            <p:ph type="body" idx="4"/>
          </p:nvPr>
        </p:nvSpPr>
        <p:spPr>
          <a:xfrm>
            <a:off x="4912292" y="1409060"/>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b="1" dirty="0" err="1"/>
              <a:t>Budowanie</a:t>
            </a:r>
            <a:r>
              <a:rPr lang="en-US" b="1" dirty="0"/>
              <a:t> </a:t>
            </a:r>
            <a:r>
              <a:rPr lang="en-US" b="1" dirty="0" err="1"/>
              <a:t>zaufania</a:t>
            </a:r>
            <a:endParaRPr dirty="0"/>
          </a:p>
        </p:txBody>
      </p:sp>
      <p:sp>
        <p:nvSpPr>
          <p:cNvPr id="319" name="Google Shape;319;p12"/>
          <p:cNvSpPr txBox="1">
            <a:spLocks noGrp="1"/>
          </p:cNvSpPr>
          <p:nvPr>
            <p:ph type="body" idx="6"/>
          </p:nvPr>
        </p:nvSpPr>
        <p:spPr>
          <a:xfrm>
            <a:off x="4927790" y="2347822"/>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err="1"/>
              <a:t>Wspieranie</a:t>
            </a:r>
            <a:r>
              <a:rPr lang="en-US" dirty="0"/>
              <a:t> </a:t>
            </a:r>
            <a:r>
              <a:rPr lang="en-US" dirty="0" err="1"/>
              <a:t>rozwoju</a:t>
            </a:r>
            <a:r>
              <a:rPr lang="en-US" dirty="0"/>
              <a:t> </a:t>
            </a:r>
            <a:r>
              <a:rPr lang="en-US" dirty="0" err="1"/>
              <a:t>społeczności</a:t>
            </a:r>
            <a:r>
              <a:rPr lang="en-US" dirty="0"/>
              <a:t> </a:t>
            </a:r>
            <a:r>
              <a:rPr lang="en-US" dirty="0" err="1"/>
              <a:t>lokalnych</a:t>
            </a:r>
            <a:endParaRPr dirty="0"/>
          </a:p>
        </p:txBody>
      </p:sp>
      <p:sp>
        <p:nvSpPr>
          <p:cNvPr id="320" name="Google Shape;320;p12"/>
          <p:cNvSpPr txBox="1">
            <a:spLocks noGrp="1"/>
          </p:cNvSpPr>
          <p:nvPr>
            <p:ph type="body" idx="9"/>
          </p:nvPr>
        </p:nvSpPr>
        <p:spPr>
          <a:xfrm>
            <a:off x="3918849" y="1197741"/>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02</a:t>
            </a:r>
            <a:endParaRPr/>
          </a:p>
        </p:txBody>
      </p:sp>
      <p:sp>
        <p:nvSpPr>
          <p:cNvPr id="321" name="Google Shape;321;p12"/>
          <p:cNvSpPr txBox="1">
            <a:spLocks noGrp="1"/>
          </p:cNvSpPr>
          <p:nvPr>
            <p:ph type="body" idx="13"/>
          </p:nvPr>
        </p:nvSpPr>
        <p:spPr>
          <a:xfrm>
            <a:off x="3918849" y="2124961"/>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03</a:t>
            </a:r>
            <a:endParaRPr/>
          </a:p>
        </p:txBody>
      </p:sp>
      <p:sp>
        <p:nvSpPr>
          <p:cNvPr id="322" name="Google Shape;322;p12"/>
          <p:cNvSpPr/>
          <p:nvPr/>
        </p:nvSpPr>
        <p:spPr>
          <a:xfrm>
            <a:off x="3880331" y="1148014"/>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23" name="Google Shape;323;p12"/>
          <p:cNvSpPr/>
          <p:nvPr/>
        </p:nvSpPr>
        <p:spPr>
          <a:xfrm>
            <a:off x="3880331" y="2183049"/>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24" name="Google Shape;324;p12"/>
          <p:cNvSpPr/>
          <p:nvPr/>
        </p:nvSpPr>
        <p:spPr>
          <a:xfrm>
            <a:off x="3880331" y="3065205"/>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25" name="Google Shape;325;p12"/>
          <p:cNvSpPr txBox="1"/>
          <p:nvPr/>
        </p:nvSpPr>
        <p:spPr>
          <a:xfrm>
            <a:off x="4912291" y="3275042"/>
            <a:ext cx="6562677" cy="33941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3B64B"/>
              </a:buClr>
              <a:buSzPts val="2400"/>
              <a:buFont typeface="Arial"/>
              <a:buNone/>
            </a:pPr>
            <a:r>
              <a:rPr lang="en-US" sz="2400" b="1" i="0" u="none" strike="noStrike" cap="none" dirty="0" err="1">
                <a:solidFill>
                  <a:srgbClr val="73B64B"/>
                </a:solidFill>
                <a:latin typeface="Calibri"/>
                <a:ea typeface="Calibri"/>
                <a:cs typeface="Calibri"/>
                <a:sym typeface="Calibri"/>
              </a:rPr>
              <a:t>Wspólna</a:t>
            </a:r>
            <a:r>
              <a:rPr lang="en-US" sz="2400" b="1" i="0" u="none" strike="noStrike" cap="none" dirty="0">
                <a:solidFill>
                  <a:srgbClr val="73B64B"/>
                </a:solidFill>
                <a:latin typeface="Calibri"/>
                <a:ea typeface="Calibri"/>
                <a:cs typeface="Calibri"/>
                <a:sym typeface="Calibri"/>
              </a:rPr>
              <a:t> </a:t>
            </a:r>
            <a:r>
              <a:rPr lang="en-US" sz="2400" b="1" i="0" u="none" strike="noStrike" cap="none" dirty="0" err="1">
                <a:solidFill>
                  <a:srgbClr val="73B64B"/>
                </a:solidFill>
                <a:latin typeface="Calibri"/>
                <a:ea typeface="Calibri"/>
                <a:cs typeface="Calibri"/>
                <a:sym typeface="Calibri"/>
              </a:rPr>
              <a:t>odpowiedzialność</a:t>
            </a:r>
            <a:r>
              <a:rPr lang="en-US" sz="2400" b="1" i="0" u="none" strike="noStrike" cap="none" dirty="0">
                <a:solidFill>
                  <a:srgbClr val="73B64B"/>
                </a:solidFill>
                <a:latin typeface="Calibri"/>
                <a:ea typeface="Calibri"/>
                <a:cs typeface="Calibri"/>
                <a:sym typeface="Calibri"/>
              </a:rPr>
              <a:t> za </a:t>
            </a:r>
            <a:r>
              <a:rPr lang="en-US" sz="2400" b="1" i="0" u="none" strike="noStrike" cap="none" dirty="0" err="1">
                <a:solidFill>
                  <a:srgbClr val="73B64B"/>
                </a:solidFill>
                <a:latin typeface="Calibri"/>
                <a:ea typeface="Calibri"/>
                <a:cs typeface="Calibri"/>
                <a:sym typeface="Calibri"/>
              </a:rPr>
              <a:t>środowisko</a:t>
            </a:r>
            <a:endParaRPr sz="1400" b="0" i="0" u="none" strike="noStrike" cap="none" dirty="0">
              <a:solidFill>
                <a:srgbClr val="000000"/>
              </a:solidFill>
              <a:latin typeface="Arial"/>
              <a:ea typeface="Arial"/>
              <a:cs typeface="Arial"/>
              <a:sym typeface="Arial"/>
            </a:endParaRPr>
          </a:p>
        </p:txBody>
      </p:sp>
      <p:sp>
        <p:nvSpPr>
          <p:cNvPr id="326" name="Google Shape;326;p12"/>
          <p:cNvSpPr txBox="1"/>
          <p:nvPr/>
        </p:nvSpPr>
        <p:spPr>
          <a:xfrm>
            <a:off x="3880331" y="3032599"/>
            <a:ext cx="1232765" cy="955625"/>
          </a:xfrm>
          <a:prstGeom prst="rect">
            <a:avLst/>
          </a:prstGeom>
          <a:noFill/>
          <a:ln>
            <a:noFill/>
          </a:ln>
        </p:spPr>
        <p:txBody>
          <a:bodyPr spcFirstLastPara="1" wrap="square" lIns="91425" tIns="45700" rIns="91425" bIns="45700" anchor="t" anchorCtr="0">
            <a:noAutofit/>
          </a:bodyPr>
          <a:lstStyle/>
          <a:p>
            <a:pPr marL="0" marR="0" lvl="0" indent="0" algn="l" rtl="0">
              <a:lnSpc>
                <a:spcPct val="130000"/>
              </a:lnSpc>
              <a:spcBef>
                <a:spcPts val="0"/>
              </a:spcBef>
              <a:spcAft>
                <a:spcPts val="0"/>
              </a:spcAft>
              <a:buClr>
                <a:schemeClr val="lt1"/>
              </a:buClr>
              <a:buSzPts val="4400"/>
              <a:buFont typeface="Arial"/>
              <a:buNone/>
            </a:pPr>
            <a:r>
              <a:rPr lang="en-US" sz="4400" b="1" i="0" u="none" strike="noStrike" cap="none">
                <a:solidFill>
                  <a:schemeClr val="lt1"/>
                </a:solidFill>
                <a:latin typeface="Calibri"/>
                <a:ea typeface="Calibri"/>
                <a:cs typeface="Calibri"/>
                <a:sym typeface="Calibri"/>
              </a:rPr>
              <a:t>04</a:t>
            </a:r>
            <a:endParaRPr sz="1400" b="0" i="0" u="none" strike="noStrike" cap="none">
              <a:solidFill>
                <a:srgbClr val="000000"/>
              </a:solidFill>
              <a:latin typeface="Arial"/>
              <a:ea typeface="Arial"/>
              <a:cs typeface="Arial"/>
              <a:sym typeface="Arial"/>
            </a:endParaRPr>
          </a:p>
        </p:txBody>
      </p:sp>
      <p:sp>
        <p:nvSpPr>
          <p:cNvPr id="327" name="Google Shape;327;p12"/>
          <p:cNvSpPr txBox="1"/>
          <p:nvPr/>
        </p:nvSpPr>
        <p:spPr>
          <a:xfrm>
            <a:off x="4912292" y="4210039"/>
            <a:ext cx="6562677" cy="33941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3B64B"/>
              </a:buClr>
              <a:buSzPts val="2400"/>
              <a:buFont typeface="Arial"/>
              <a:buNone/>
            </a:pPr>
            <a:r>
              <a:rPr lang="en-US" sz="2400" b="1" i="0" u="none" strike="noStrike" cap="none" dirty="0" err="1">
                <a:solidFill>
                  <a:srgbClr val="73B64B"/>
                </a:solidFill>
                <a:latin typeface="Calibri"/>
                <a:ea typeface="Calibri"/>
                <a:cs typeface="Calibri"/>
                <a:sym typeface="Calibri"/>
              </a:rPr>
              <a:t>Tworzenie</a:t>
            </a:r>
            <a:r>
              <a:rPr lang="en-US" sz="2400" b="1" i="0" u="none" strike="noStrike" cap="none" dirty="0">
                <a:solidFill>
                  <a:srgbClr val="73B64B"/>
                </a:solidFill>
                <a:latin typeface="Calibri"/>
                <a:ea typeface="Calibri"/>
                <a:cs typeface="Calibri"/>
                <a:sym typeface="Calibri"/>
              </a:rPr>
              <a:t> </a:t>
            </a:r>
            <a:r>
              <a:rPr lang="en-US" sz="2400" b="1" i="0" u="none" strike="noStrike" cap="none" dirty="0" err="1">
                <a:solidFill>
                  <a:srgbClr val="73B64B"/>
                </a:solidFill>
                <a:latin typeface="Calibri"/>
                <a:ea typeface="Calibri"/>
                <a:cs typeface="Calibri"/>
                <a:sym typeface="Calibri"/>
              </a:rPr>
              <a:t>innowacyjnych</a:t>
            </a:r>
            <a:r>
              <a:rPr lang="en-US" sz="2400" b="1" i="0" u="none" strike="noStrike" cap="none" dirty="0">
                <a:solidFill>
                  <a:srgbClr val="73B64B"/>
                </a:solidFill>
                <a:latin typeface="Calibri"/>
                <a:ea typeface="Calibri"/>
                <a:cs typeface="Calibri"/>
                <a:sym typeface="Calibri"/>
              </a:rPr>
              <a:t> </a:t>
            </a:r>
            <a:r>
              <a:rPr lang="en-US" sz="2400" b="1" i="0" u="none" strike="noStrike" cap="none" dirty="0" err="1">
                <a:solidFill>
                  <a:srgbClr val="73B64B"/>
                </a:solidFill>
                <a:latin typeface="Calibri"/>
                <a:ea typeface="Calibri"/>
                <a:cs typeface="Calibri"/>
                <a:sym typeface="Calibri"/>
              </a:rPr>
              <a:t>rozwiązań</a:t>
            </a:r>
            <a:endParaRPr sz="2400" b="1" i="0" u="none" strike="noStrike" cap="none" dirty="0">
              <a:solidFill>
                <a:srgbClr val="73B64B"/>
              </a:solidFill>
              <a:latin typeface="Calibri"/>
              <a:ea typeface="Calibri"/>
              <a:cs typeface="Calibri"/>
              <a:sym typeface="Calibri"/>
            </a:endParaRPr>
          </a:p>
        </p:txBody>
      </p:sp>
      <p:sp>
        <p:nvSpPr>
          <p:cNvPr id="328" name="Google Shape;328;p12"/>
          <p:cNvSpPr txBox="1"/>
          <p:nvPr/>
        </p:nvSpPr>
        <p:spPr>
          <a:xfrm>
            <a:off x="4927790" y="5148801"/>
            <a:ext cx="6562677" cy="33941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3B64B"/>
              </a:buClr>
              <a:buSzPts val="2400"/>
              <a:buFont typeface="Arial"/>
              <a:buNone/>
            </a:pPr>
            <a:r>
              <a:rPr lang="en-US" sz="2400" b="1" i="0" u="none" strike="noStrike" cap="none" dirty="0" err="1">
                <a:solidFill>
                  <a:srgbClr val="73B64B"/>
                </a:solidFill>
                <a:latin typeface="Calibri"/>
                <a:ea typeface="Calibri"/>
                <a:cs typeface="Calibri"/>
                <a:sym typeface="Calibri"/>
              </a:rPr>
              <a:t>Współtworzenie</a:t>
            </a:r>
            <a:r>
              <a:rPr lang="en-US" sz="2400" b="1" i="0" u="none" strike="noStrike" cap="none" dirty="0">
                <a:solidFill>
                  <a:srgbClr val="73B64B"/>
                </a:solidFill>
                <a:latin typeface="Calibri"/>
                <a:ea typeface="Calibri"/>
                <a:cs typeface="Calibri"/>
                <a:sym typeface="Calibri"/>
              </a:rPr>
              <a:t> </a:t>
            </a:r>
            <a:r>
              <a:rPr lang="en-US" sz="2400" b="1" i="0" u="none" strike="noStrike" cap="none" dirty="0" err="1">
                <a:solidFill>
                  <a:srgbClr val="73B64B"/>
                </a:solidFill>
                <a:latin typeface="Calibri"/>
                <a:ea typeface="Calibri"/>
                <a:cs typeface="Calibri"/>
                <a:sym typeface="Calibri"/>
              </a:rPr>
              <a:t>wartości</a:t>
            </a:r>
            <a:r>
              <a:rPr lang="en-US" sz="2400" b="1" i="0" u="none" strike="noStrike" cap="none" dirty="0">
                <a:solidFill>
                  <a:srgbClr val="73B64B"/>
                </a:solidFill>
                <a:latin typeface="Calibri"/>
                <a:ea typeface="Calibri"/>
                <a:cs typeface="Calibri"/>
                <a:sym typeface="Calibri"/>
              </a:rPr>
              <a:t> </a:t>
            </a:r>
            <a:r>
              <a:rPr lang="en-US" sz="2400" b="1" i="0" u="none" strike="noStrike" cap="none" dirty="0" err="1">
                <a:solidFill>
                  <a:srgbClr val="73B64B"/>
                </a:solidFill>
                <a:latin typeface="Calibri"/>
                <a:ea typeface="Calibri"/>
                <a:cs typeface="Calibri"/>
                <a:sym typeface="Calibri"/>
              </a:rPr>
              <a:t>społecznościowych</a:t>
            </a:r>
            <a:endParaRPr sz="1400" b="0" i="0" u="none" strike="noStrike" cap="none" dirty="0">
              <a:solidFill>
                <a:srgbClr val="000000"/>
              </a:solidFill>
              <a:latin typeface="Arial"/>
              <a:ea typeface="Arial"/>
              <a:cs typeface="Arial"/>
              <a:sym typeface="Arial"/>
            </a:endParaRPr>
          </a:p>
        </p:txBody>
      </p:sp>
      <p:sp>
        <p:nvSpPr>
          <p:cNvPr id="329" name="Google Shape;329;p12"/>
          <p:cNvSpPr txBox="1"/>
          <p:nvPr/>
        </p:nvSpPr>
        <p:spPr>
          <a:xfrm>
            <a:off x="3918849" y="3998720"/>
            <a:ext cx="1232765" cy="955625"/>
          </a:xfrm>
          <a:prstGeom prst="rect">
            <a:avLst/>
          </a:prstGeom>
          <a:noFill/>
          <a:ln>
            <a:noFill/>
          </a:ln>
        </p:spPr>
        <p:txBody>
          <a:bodyPr spcFirstLastPara="1" wrap="square" lIns="91425" tIns="45700" rIns="91425" bIns="45700" anchor="t" anchorCtr="0">
            <a:noAutofit/>
          </a:bodyPr>
          <a:lstStyle/>
          <a:p>
            <a:pPr marL="0" marR="0" lvl="0" indent="0" algn="l" rtl="0">
              <a:lnSpc>
                <a:spcPct val="130000"/>
              </a:lnSpc>
              <a:spcBef>
                <a:spcPts val="0"/>
              </a:spcBef>
              <a:spcAft>
                <a:spcPts val="0"/>
              </a:spcAft>
              <a:buClr>
                <a:schemeClr val="lt1"/>
              </a:buClr>
              <a:buSzPts val="4400"/>
              <a:buFont typeface="Arial"/>
              <a:buNone/>
            </a:pPr>
            <a:r>
              <a:rPr lang="en-US" sz="4400" b="1" i="0" u="none" strike="noStrike" cap="none">
                <a:solidFill>
                  <a:schemeClr val="lt1"/>
                </a:solidFill>
                <a:latin typeface="Calibri"/>
                <a:ea typeface="Calibri"/>
                <a:cs typeface="Calibri"/>
                <a:sym typeface="Calibri"/>
              </a:rPr>
              <a:t>05</a:t>
            </a:r>
            <a:endParaRPr sz="1400" b="0" i="0" u="none" strike="noStrike" cap="none">
              <a:solidFill>
                <a:srgbClr val="000000"/>
              </a:solidFill>
              <a:latin typeface="Arial"/>
              <a:ea typeface="Arial"/>
              <a:cs typeface="Arial"/>
              <a:sym typeface="Arial"/>
            </a:endParaRPr>
          </a:p>
        </p:txBody>
      </p:sp>
      <p:sp>
        <p:nvSpPr>
          <p:cNvPr id="330" name="Google Shape;330;p12"/>
          <p:cNvSpPr txBox="1"/>
          <p:nvPr/>
        </p:nvSpPr>
        <p:spPr>
          <a:xfrm>
            <a:off x="3918849" y="4925940"/>
            <a:ext cx="1232765" cy="955625"/>
          </a:xfrm>
          <a:prstGeom prst="rect">
            <a:avLst/>
          </a:prstGeom>
          <a:noFill/>
          <a:ln>
            <a:noFill/>
          </a:ln>
        </p:spPr>
        <p:txBody>
          <a:bodyPr spcFirstLastPara="1" wrap="square" lIns="91425" tIns="45700" rIns="91425" bIns="45700" anchor="t" anchorCtr="0">
            <a:noAutofit/>
          </a:bodyPr>
          <a:lstStyle/>
          <a:p>
            <a:pPr marL="0" marR="0" lvl="0" indent="0" algn="l" rtl="0">
              <a:lnSpc>
                <a:spcPct val="130000"/>
              </a:lnSpc>
              <a:spcBef>
                <a:spcPts val="0"/>
              </a:spcBef>
              <a:spcAft>
                <a:spcPts val="0"/>
              </a:spcAft>
              <a:buClr>
                <a:schemeClr val="lt1"/>
              </a:buClr>
              <a:buSzPts val="4400"/>
              <a:buFont typeface="Arial"/>
              <a:buNone/>
            </a:pPr>
            <a:r>
              <a:rPr lang="en-US" sz="4400" b="1" i="0" u="none" strike="noStrike" cap="none">
                <a:solidFill>
                  <a:schemeClr val="lt1"/>
                </a:solidFill>
                <a:latin typeface="Calibri"/>
                <a:ea typeface="Calibri"/>
                <a:cs typeface="Calibri"/>
                <a:sym typeface="Calibri"/>
              </a:rPr>
              <a:t>06</a:t>
            </a:r>
            <a:endParaRPr sz="1400" b="0" i="0" u="none" strike="noStrike" cap="none">
              <a:solidFill>
                <a:srgbClr val="000000"/>
              </a:solidFill>
              <a:latin typeface="Arial"/>
              <a:ea typeface="Arial"/>
              <a:cs typeface="Arial"/>
              <a:sym typeface="Arial"/>
            </a:endParaRPr>
          </a:p>
        </p:txBody>
      </p:sp>
      <p:sp>
        <p:nvSpPr>
          <p:cNvPr id="331" name="Google Shape;331;p12"/>
          <p:cNvSpPr/>
          <p:nvPr/>
        </p:nvSpPr>
        <p:spPr>
          <a:xfrm>
            <a:off x="3880331" y="3948993"/>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32" name="Google Shape;332;p12"/>
          <p:cNvSpPr/>
          <p:nvPr/>
        </p:nvSpPr>
        <p:spPr>
          <a:xfrm>
            <a:off x="3880331" y="4984028"/>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33" name="Google Shape;333;p12"/>
          <p:cNvSpPr/>
          <p:nvPr/>
        </p:nvSpPr>
        <p:spPr>
          <a:xfrm>
            <a:off x="3880331" y="5866184"/>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p13"/>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pl-PL" b="1" dirty="0"/>
              <a:t>Zrozumienie lokalnych potrzeb i wyzwań</a:t>
            </a:r>
            <a:endParaRPr lang="en-US" dirty="0"/>
          </a:p>
        </p:txBody>
      </p:sp>
      <p:sp>
        <p:nvSpPr>
          <p:cNvPr id="340" name="Google Shape;340;p13"/>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000000"/>
              </a:buClr>
              <a:buSzPts val="2400"/>
              <a:buNone/>
            </a:pPr>
            <a:r>
              <a:rPr lang="pl-PL" dirty="0">
                <a:solidFill>
                  <a:srgbClr val="000000"/>
                </a:solidFill>
              </a:rPr>
              <a:t>Zrozumienie potrzeb i wyzwań lokalnej społeczności jest kluczowym elementem</a:t>
            </a:r>
          </a:p>
          <a:p>
            <a:pPr marL="228600" lvl="0" indent="-228600" algn="just" rtl="0">
              <a:lnSpc>
                <a:spcPct val="103333"/>
              </a:lnSpc>
              <a:spcBef>
                <a:spcPts val="0"/>
              </a:spcBef>
              <a:spcAft>
                <a:spcPts val="0"/>
              </a:spcAft>
              <a:buClr>
                <a:srgbClr val="000000"/>
              </a:buClr>
              <a:buSzPts val="2400"/>
              <a:buNone/>
            </a:pPr>
            <a:r>
              <a:rPr lang="pl-PL" dirty="0">
                <a:solidFill>
                  <a:srgbClr val="000000"/>
                </a:solidFill>
              </a:rPr>
              <a:t>Budowania w kontekście zrównoważonego rozwoju. </a:t>
            </a:r>
          </a:p>
          <a:p>
            <a:pPr marL="228600" lvl="0" indent="-228600" algn="just" rtl="0">
              <a:lnSpc>
                <a:spcPct val="103333"/>
              </a:lnSpc>
              <a:spcBef>
                <a:spcPts val="0"/>
              </a:spcBef>
              <a:spcAft>
                <a:spcPts val="0"/>
              </a:spcAft>
              <a:buClr>
                <a:srgbClr val="000000"/>
              </a:buClr>
              <a:buSzPts val="2400"/>
              <a:buNone/>
            </a:pPr>
            <a:endParaRPr dirty="0">
              <a:solidFill>
                <a:srgbClr val="000000"/>
              </a:solidFill>
            </a:endParaRPr>
          </a:p>
          <a:p>
            <a:pPr marL="228600" lvl="0" indent="-228600" algn="just" rtl="0">
              <a:lnSpc>
                <a:spcPct val="103333"/>
              </a:lnSpc>
              <a:spcBef>
                <a:spcPts val="0"/>
              </a:spcBef>
              <a:spcAft>
                <a:spcPts val="0"/>
              </a:spcAft>
              <a:buClr>
                <a:srgbClr val="000000"/>
              </a:buClr>
              <a:buSzPts val="2400"/>
              <a:buNone/>
            </a:pPr>
            <a:r>
              <a:rPr lang="en-US" dirty="0" err="1">
                <a:solidFill>
                  <a:srgbClr val="000000"/>
                </a:solidFill>
              </a:rPr>
              <a:t>Główna</a:t>
            </a:r>
            <a:r>
              <a:rPr lang="en-US" dirty="0">
                <a:solidFill>
                  <a:srgbClr val="000000"/>
                </a:solidFill>
              </a:rPr>
              <a:t> </a:t>
            </a:r>
            <a:r>
              <a:rPr lang="en-US" dirty="0" err="1">
                <a:solidFill>
                  <a:srgbClr val="000000"/>
                </a:solidFill>
              </a:rPr>
              <a:t>zasada</a:t>
            </a:r>
            <a:r>
              <a:rPr lang="en-US" dirty="0">
                <a:solidFill>
                  <a:srgbClr val="000000"/>
                </a:solidFill>
              </a:rPr>
              <a:t>:</a:t>
            </a:r>
            <a:endParaRPr lang="pl-PL" dirty="0">
              <a:solidFill>
                <a:srgbClr val="000000"/>
              </a:solidFill>
            </a:endParaRPr>
          </a:p>
          <a:p>
            <a:pPr marL="342900" lvl="0" indent="-342900" algn="just" rtl="0">
              <a:lnSpc>
                <a:spcPct val="103333"/>
              </a:lnSpc>
              <a:spcBef>
                <a:spcPts val="0"/>
              </a:spcBef>
              <a:spcAft>
                <a:spcPts val="0"/>
              </a:spcAft>
              <a:buClr>
                <a:srgbClr val="000000"/>
              </a:buClr>
              <a:buSzPts val="2400"/>
              <a:buFont typeface="Wingdings" panose="05000000000000000000" pitchFamily="2" charset="2"/>
              <a:buChar char="Ø"/>
            </a:pPr>
            <a:r>
              <a:rPr lang="en-US" dirty="0" err="1">
                <a:solidFill>
                  <a:srgbClr val="73B64B"/>
                </a:solidFill>
              </a:rPr>
              <a:t>Organizowanie</a:t>
            </a:r>
            <a:r>
              <a:rPr lang="en-US" dirty="0">
                <a:solidFill>
                  <a:srgbClr val="73B64B"/>
                </a:solidFill>
              </a:rPr>
              <a:t> </a:t>
            </a:r>
            <a:r>
              <a:rPr lang="en-US" dirty="0" err="1">
                <a:solidFill>
                  <a:srgbClr val="73B64B"/>
                </a:solidFill>
              </a:rPr>
              <a:t>regularnych</a:t>
            </a:r>
            <a:r>
              <a:rPr lang="en-US" dirty="0">
                <a:solidFill>
                  <a:srgbClr val="73B64B"/>
                </a:solidFill>
              </a:rPr>
              <a:t> </a:t>
            </a:r>
            <a:r>
              <a:rPr lang="en-US" dirty="0" err="1">
                <a:solidFill>
                  <a:srgbClr val="73B64B"/>
                </a:solidFill>
              </a:rPr>
              <a:t>spotkań</a:t>
            </a:r>
            <a:endParaRPr lang="pl-PL" dirty="0">
              <a:solidFill>
                <a:srgbClr val="73B64B"/>
              </a:solidFill>
            </a:endParaRPr>
          </a:p>
          <a:p>
            <a:pPr marL="342900" lvl="0" indent="-342900" algn="just" rtl="0">
              <a:lnSpc>
                <a:spcPct val="103333"/>
              </a:lnSpc>
              <a:spcBef>
                <a:spcPts val="0"/>
              </a:spcBef>
              <a:spcAft>
                <a:spcPts val="0"/>
              </a:spcAft>
              <a:buClr>
                <a:srgbClr val="000000"/>
              </a:buClr>
              <a:buSzPts val="2400"/>
              <a:buFont typeface="Wingdings" panose="05000000000000000000" pitchFamily="2" charset="2"/>
              <a:buChar char="Ø"/>
            </a:pPr>
            <a:r>
              <a:rPr lang="pl-PL" dirty="0">
                <a:solidFill>
                  <a:srgbClr val="73B64B"/>
                </a:solidFill>
              </a:rPr>
              <a:t>Skuteczna analiza danych, w tym danych demograficznych i ekonomicznych</a:t>
            </a:r>
          </a:p>
          <a:p>
            <a:pPr marL="342900" lvl="0" indent="-342900" algn="just" rtl="0">
              <a:lnSpc>
                <a:spcPct val="103333"/>
              </a:lnSpc>
              <a:spcBef>
                <a:spcPts val="0"/>
              </a:spcBef>
              <a:spcAft>
                <a:spcPts val="0"/>
              </a:spcAft>
              <a:buClr>
                <a:srgbClr val="000000"/>
              </a:buClr>
              <a:buSzPts val="2400"/>
              <a:buFont typeface="Wingdings" panose="05000000000000000000" pitchFamily="2" charset="2"/>
              <a:buChar char="Ø"/>
            </a:pPr>
            <a:r>
              <a:rPr lang="en-US" dirty="0" err="1">
                <a:solidFill>
                  <a:srgbClr val="73B64B"/>
                </a:solidFill>
              </a:rPr>
              <a:t>Współpraca</a:t>
            </a:r>
            <a:r>
              <a:rPr lang="en-US" dirty="0">
                <a:solidFill>
                  <a:srgbClr val="73B64B"/>
                </a:solidFill>
              </a:rPr>
              <a:t> z </a:t>
            </a:r>
            <a:r>
              <a:rPr lang="en-US" dirty="0" err="1">
                <a:solidFill>
                  <a:srgbClr val="73B64B"/>
                </a:solidFill>
              </a:rPr>
              <a:t>lokalnymi</a:t>
            </a:r>
            <a:r>
              <a:rPr lang="en-US" dirty="0">
                <a:solidFill>
                  <a:srgbClr val="73B64B"/>
                </a:solidFill>
              </a:rPr>
              <a:t> </a:t>
            </a:r>
            <a:r>
              <a:rPr lang="en-US" dirty="0" err="1">
                <a:solidFill>
                  <a:srgbClr val="73B64B"/>
                </a:solidFill>
              </a:rPr>
              <a:t>liderami</a:t>
            </a:r>
            <a:endParaRPr lang="pl-PL" dirty="0">
              <a:solidFill>
                <a:srgbClr val="73B64B"/>
              </a:solidFill>
            </a:endParaRPr>
          </a:p>
          <a:p>
            <a:pPr marL="342900" lvl="0" indent="-342900" algn="just" rtl="0">
              <a:lnSpc>
                <a:spcPct val="103333"/>
              </a:lnSpc>
              <a:spcBef>
                <a:spcPts val="0"/>
              </a:spcBef>
              <a:spcAft>
                <a:spcPts val="0"/>
              </a:spcAft>
              <a:buClr>
                <a:srgbClr val="000000"/>
              </a:buClr>
              <a:buSzPts val="2400"/>
              <a:buFont typeface="Wingdings" panose="05000000000000000000" pitchFamily="2" charset="2"/>
              <a:buChar char="Ø"/>
            </a:pPr>
            <a:r>
              <a:rPr lang="pl-PL" dirty="0">
                <a:solidFill>
                  <a:srgbClr val="73B64B"/>
                </a:solidFill>
              </a:rPr>
              <a:t>Obecność w mediach i mediach społecznościowych.</a:t>
            </a:r>
            <a:endParaRPr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Google Shape;345;p14"/>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b="1" dirty="0" err="1"/>
              <a:t>Budowanie</a:t>
            </a:r>
            <a:r>
              <a:rPr lang="en-US" b="1" dirty="0"/>
              <a:t> </a:t>
            </a:r>
            <a:r>
              <a:rPr lang="en-US" b="1" dirty="0" err="1"/>
              <a:t>zaufania</a:t>
            </a:r>
            <a:endParaRPr dirty="0"/>
          </a:p>
        </p:txBody>
      </p:sp>
      <p:sp>
        <p:nvSpPr>
          <p:cNvPr id="346" name="Google Shape;346;p14"/>
          <p:cNvSpPr txBox="1">
            <a:spLocks noGrp="1"/>
          </p:cNvSpPr>
          <p:nvPr>
            <p:ph type="body" idx="2"/>
          </p:nvPr>
        </p:nvSpPr>
        <p:spPr>
          <a:xfrm>
            <a:off x="904856" y="2457445"/>
            <a:ext cx="10479218" cy="4236866"/>
          </a:xfrm>
          <a:prstGeom prst="rect">
            <a:avLst/>
          </a:prstGeom>
          <a:noFill/>
          <a:ln>
            <a:noFill/>
          </a:ln>
        </p:spPr>
        <p:txBody>
          <a:bodyPr spcFirstLastPara="1" wrap="square" lIns="91425" tIns="45700" rIns="91425" bIns="45700" anchor="t" anchorCtr="0">
            <a:noAutofit/>
          </a:bodyPr>
          <a:lstStyle/>
          <a:p>
            <a:pPr marL="228600" lvl="0" indent="-228600" algn="l" rtl="0">
              <a:lnSpc>
                <a:spcPct val="103333"/>
              </a:lnSpc>
              <a:spcBef>
                <a:spcPts val="0"/>
              </a:spcBef>
              <a:spcAft>
                <a:spcPts val="0"/>
              </a:spcAft>
              <a:buClr>
                <a:srgbClr val="000000"/>
              </a:buClr>
              <a:buSzPts val="2400"/>
              <a:buNone/>
            </a:pPr>
            <a:r>
              <a:rPr lang="pl-PL" dirty="0">
                <a:solidFill>
                  <a:srgbClr val="000000"/>
                </a:solidFill>
              </a:rPr>
              <a:t>Aby Twoja firma wzbudzała zaufanie społeczne, warto skupić się na:</a:t>
            </a:r>
          </a:p>
          <a:p>
            <a:pPr marL="342900" lvl="0" indent="-342900" algn="l" rtl="0">
              <a:lnSpc>
                <a:spcPct val="103333"/>
              </a:lnSpc>
              <a:spcBef>
                <a:spcPts val="0"/>
              </a:spcBef>
              <a:spcAft>
                <a:spcPts val="0"/>
              </a:spcAft>
              <a:buClr>
                <a:srgbClr val="000000"/>
              </a:buClr>
              <a:buSzPts val="2400"/>
              <a:buFont typeface="Arial" panose="020B0604020202020204" pitchFamily="34" charset="0"/>
              <a:buChar char="•"/>
            </a:pPr>
            <a:r>
              <a:rPr lang="en-US" dirty="0" err="1">
                <a:solidFill>
                  <a:srgbClr val="000000"/>
                </a:solidFill>
              </a:rPr>
              <a:t>Przejrzystej</a:t>
            </a:r>
            <a:r>
              <a:rPr lang="en-US" dirty="0">
                <a:solidFill>
                  <a:srgbClr val="000000"/>
                </a:solidFill>
              </a:rPr>
              <a:t> </a:t>
            </a:r>
            <a:r>
              <a:rPr lang="en-US" dirty="0" err="1">
                <a:solidFill>
                  <a:srgbClr val="000000"/>
                </a:solidFill>
              </a:rPr>
              <a:t>i</a:t>
            </a:r>
            <a:r>
              <a:rPr lang="en-US" dirty="0">
                <a:solidFill>
                  <a:srgbClr val="000000"/>
                </a:solidFill>
              </a:rPr>
              <a:t> </a:t>
            </a:r>
            <a:r>
              <a:rPr lang="en-US" dirty="0" err="1">
                <a:solidFill>
                  <a:srgbClr val="000000"/>
                </a:solidFill>
              </a:rPr>
              <a:t>aktywnej</a:t>
            </a:r>
            <a:r>
              <a:rPr lang="en-US" dirty="0">
                <a:solidFill>
                  <a:srgbClr val="000000"/>
                </a:solidFill>
              </a:rPr>
              <a:t> </a:t>
            </a:r>
            <a:r>
              <a:rPr lang="en-US" dirty="0" err="1">
                <a:solidFill>
                  <a:srgbClr val="000000"/>
                </a:solidFill>
              </a:rPr>
              <a:t>komunikacji</a:t>
            </a:r>
            <a:endParaRPr lang="pl-PL" dirty="0">
              <a:solidFill>
                <a:srgbClr val="000000"/>
              </a:solidFill>
            </a:endParaRPr>
          </a:p>
          <a:p>
            <a:pPr marL="342900" lvl="0" indent="-342900" algn="l" rtl="0">
              <a:lnSpc>
                <a:spcPct val="103333"/>
              </a:lnSpc>
              <a:spcBef>
                <a:spcPts val="0"/>
              </a:spcBef>
              <a:spcAft>
                <a:spcPts val="0"/>
              </a:spcAft>
              <a:buClr>
                <a:srgbClr val="000000"/>
              </a:buClr>
              <a:buSzPts val="2400"/>
              <a:buFont typeface="Arial" panose="020B0604020202020204" pitchFamily="34" charset="0"/>
              <a:buChar char="•"/>
            </a:pPr>
            <a:r>
              <a:rPr lang="en-US" dirty="0" err="1">
                <a:solidFill>
                  <a:srgbClr val="000000"/>
                </a:solidFill>
              </a:rPr>
              <a:t>Sformułowaniu</a:t>
            </a:r>
            <a:r>
              <a:rPr lang="en-US" dirty="0">
                <a:solidFill>
                  <a:srgbClr val="000000"/>
                </a:solidFill>
              </a:rPr>
              <a:t> </a:t>
            </a:r>
            <a:r>
              <a:rPr lang="en-US" dirty="0" err="1">
                <a:solidFill>
                  <a:srgbClr val="000000"/>
                </a:solidFill>
              </a:rPr>
              <a:t>jasnego</a:t>
            </a:r>
            <a:r>
              <a:rPr lang="en-US" dirty="0">
                <a:solidFill>
                  <a:srgbClr val="000000"/>
                </a:solidFill>
              </a:rPr>
              <a:t> </a:t>
            </a:r>
            <a:r>
              <a:rPr lang="en-US" dirty="0" err="1">
                <a:solidFill>
                  <a:srgbClr val="000000"/>
                </a:solidFill>
              </a:rPr>
              <a:t>celu</a:t>
            </a:r>
            <a:r>
              <a:rPr lang="en-US" dirty="0">
                <a:solidFill>
                  <a:srgbClr val="000000"/>
                </a:solidFill>
              </a:rPr>
              <a:t> </a:t>
            </a:r>
            <a:r>
              <a:rPr lang="en-US" dirty="0" err="1">
                <a:solidFill>
                  <a:srgbClr val="000000"/>
                </a:solidFill>
              </a:rPr>
              <a:t>firmy</a:t>
            </a:r>
            <a:endParaRPr lang="pl-PL" dirty="0">
              <a:solidFill>
                <a:srgbClr val="000000"/>
              </a:solidFill>
            </a:endParaRPr>
          </a:p>
          <a:p>
            <a:pPr marL="342900" lvl="0" indent="-342900" algn="l" rtl="0">
              <a:lnSpc>
                <a:spcPct val="103333"/>
              </a:lnSpc>
              <a:spcBef>
                <a:spcPts val="0"/>
              </a:spcBef>
              <a:spcAft>
                <a:spcPts val="0"/>
              </a:spcAft>
              <a:buClr>
                <a:srgbClr val="000000"/>
              </a:buClr>
              <a:buSzPts val="2400"/>
              <a:buFont typeface="Arial" panose="020B0604020202020204" pitchFamily="34" charset="0"/>
              <a:buChar char="•"/>
            </a:pPr>
            <a:r>
              <a:rPr lang="en-US" dirty="0" err="1">
                <a:solidFill>
                  <a:srgbClr val="000000"/>
                </a:solidFill>
              </a:rPr>
              <a:t>Budowaniu</a:t>
            </a:r>
            <a:r>
              <a:rPr lang="en-US" dirty="0">
                <a:solidFill>
                  <a:srgbClr val="000000"/>
                </a:solidFill>
              </a:rPr>
              <a:t> </a:t>
            </a:r>
            <a:r>
              <a:rPr lang="en-US" dirty="0" err="1">
                <a:solidFill>
                  <a:srgbClr val="000000"/>
                </a:solidFill>
              </a:rPr>
              <a:t>trwałych</a:t>
            </a:r>
            <a:r>
              <a:rPr lang="en-US" dirty="0">
                <a:solidFill>
                  <a:srgbClr val="000000"/>
                </a:solidFill>
              </a:rPr>
              <a:t> </a:t>
            </a:r>
            <a:r>
              <a:rPr lang="en-US" dirty="0" err="1">
                <a:solidFill>
                  <a:srgbClr val="000000"/>
                </a:solidFill>
              </a:rPr>
              <a:t>relacji</a:t>
            </a:r>
            <a:endParaRPr lang="pl-PL" dirty="0">
              <a:solidFill>
                <a:srgbClr val="000000"/>
              </a:solidFill>
            </a:endParaRPr>
          </a:p>
          <a:p>
            <a:pPr marL="342900" lvl="0" indent="-342900" algn="l" rtl="0">
              <a:lnSpc>
                <a:spcPct val="103333"/>
              </a:lnSpc>
              <a:spcBef>
                <a:spcPts val="0"/>
              </a:spcBef>
              <a:spcAft>
                <a:spcPts val="0"/>
              </a:spcAft>
              <a:buClr>
                <a:srgbClr val="000000"/>
              </a:buClr>
              <a:buSzPts val="2400"/>
              <a:buFont typeface="Arial" panose="020B0604020202020204" pitchFamily="34" charset="0"/>
              <a:buChar char="•"/>
            </a:pPr>
            <a:r>
              <a:rPr lang="en-US" dirty="0" err="1">
                <a:solidFill>
                  <a:srgbClr val="000000"/>
                </a:solidFill>
              </a:rPr>
              <a:t>Skuteczność</a:t>
            </a:r>
            <a:r>
              <a:rPr lang="en-US" dirty="0">
                <a:solidFill>
                  <a:srgbClr val="000000"/>
                </a:solidFill>
              </a:rPr>
              <a:t> </a:t>
            </a:r>
            <a:r>
              <a:rPr lang="en-US" dirty="0" err="1">
                <a:solidFill>
                  <a:srgbClr val="000000"/>
                </a:solidFill>
              </a:rPr>
              <a:t>działań</a:t>
            </a:r>
            <a:endParaRPr lang="pl-PL" dirty="0">
              <a:solidFill>
                <a:srgbClr val="000000"/>
              </a:solidFill>
            </a:endParaRPr>
          </a:p>
          <a:p>
            <a:pPr marL="342900" lvl="0" indent="-342900" algn="l" rtl="0">
              <a:lnSpc>
                <a:spcPct val="103333"/>
              </a:lnSpc>
              <a:spcBef>
                <a:spcPts val="0"/>
              </a:spcBef>
              <a:spcAft>
                <a:spcPts val="0"/>
              </a:spcAft>
              <a:buClr>
                <a:srgbClr val="000000"/>
              </a:buClr>
              <a:buSzPts val="2400"/>
              <a:buFont typeface="Arial" panose="020B0604020202020204" pitchFamily="34" charset="0"/>
              <a:buChar char="•"/>
            </a:pPr>
            <a:r>
              <a:rPr lang="pl-PL" dirty="0">
                <a:solidFill>
                  <a:srgbClr val="000000"/>
                </a:solidFill>
              </a:rPr>
              <a:t>Dbanie o dobre samopoczucie pracowników i utrzymywanie partnerskich relacji</a:t>
            </a:r>
            <a:endParaRPr dirty="0">
              <a:solidFill>
                <a:srgbClr val="73B64B"/>
              </a:solidFill>
            </a:endParaRPr>
          </a:p>
          <a:p>
            <a:pPr marL="0" lvl="0" indent="0" algn="just" rtl="0">
              <a:lnSpc>
                <a:spcPct val="103333"/>
              </a:lnSpc>
              <a:spcBef>
                <a:spcPts val="0"/>
              </a:spcBef>
              <a:spcAft>
                <a:spcPts val="0"/>
              </a:spcAft>
              <a:buClr>
                <a:srgbClr val="73B64B"/>
              </a:buClr>
              <a:buSzPts val="2400"/>
              <a:buNone/>
            </a:pPr>
            <a:r>
              <a:rPr lang="pl-PL" dirty="0">
                <a:solidFill>
                  <a:srgbClr val="73B64B"/>
                </a:solidFill>
              </a:rPr>
              <a:t>Budowanie zaufania w ramach partnerstwa społecznego to proces wymagający cierpliwości, konsekwencji i autentyczności. Jednak efektywna współpraca oparta na zaufaniu może przynieść wiele korzyści zarówno firmie, jak i lokalnej społeczności.</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50"/>
        <p:cNvGrpSpPr/>
        <p:nvPr/>
      </p:nvGrpSpPr>
      <p:grpSpPr>
        <a:xfrm>
          <a:off x="0" y="0"/>
          <a:ext cx="0" cy="0"/>
          <a:chOff x="0" y="0"/>
          <a:chExt cx="0" cy="0"/>
        </a:xfrm>
      </p:grpSpPr>
      <p:sp>
        <p:nvSpPr>
          <p:cNvPr id="351" name="Google Shape;351;p15"/>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err="1"/>
              <a:t>Wspieranie</a:t>
            </a:r>
            <a:r>
              <a:rPr lang="en-US" dirty="0"/>
              <a:t> </a:t>
            </a:r>
            <a:r>
              <a:rPr lang="en-US" dirty="0" err="1"/>
              <a:t>rozwoju</a:t>
            </a:r>
            <a:r>
              <a:rPr lang="en-US" dirty="0"/>
              <a:t> </a:t>
            </a:r>
            <a:r>
              <a:rPr lang="en-US" dirty="0" err="1"/>
              <a:t>społeczności</a:t>
            </a:r>
            <a:r>
              <a:rPr lang="en-US" dirty="0"/>
              <a:t> </a:t>
            </a:r>
            <a:r>
              <a:rPr lang="en-US" dirty="0" err="1"/>
              <a:t>lokalnych</a:t>
            </a:r>
            <a:endParaRPr lang="en-US" dirty="0"/>
          </a:p>
        </p:txBody>
      </p:sp>
      <p:sp>
        <p:nvSpPr>
          <p:cNvPr id="352" name="Google Shape;352;p15"/>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p>
            <a:pPr marL="0" lvl="0" indent="0" algn="l" rtl="0">
              <a:lnSpc>
                <a:spcPct val="103333"/>
              </a:lnSpc>
              <a:spcBef>
                <a:spcPts val="0"/>
              </a:spcBef>
              <a:spcAft>
                <a:spcPts val="0"/>
              </a:spcAft>
              <a:buClr>
                <a:srgbClr val="0D0D0D"/>
              </a:buClr>
              <a:buSzPts val="2400"/>
              <a:buNone/>
            </a:pPr>
            <a:r>
              <a:rPr lang="pl-PL" dirty="0">
                <a:solidFill>
                  <a:srgbClr val="0D0D0D"/>
                </a:solidFill>
                <a:highlight>
                  <a:srgbClr val="FFFFFF"/>
                </a:highlight>
              </a:rPr>
              <a:t>Co jest ważne, o jaki aspekt należy zadbać?</a:t>
            </a:r>
          </a:p>
          <a:p>
            <a:pPr marL="0" lvl="0" indent="0" algn="l" rtl="0">
              <a:lnSpc>
                <a:spcPct val="103333"/>
              </a:lnSpc>
              <a:spcBef>
                <a:spcPts val="0"/>
              </a:spcBef>
              <a:spcAft>
                <a:spcPts val="0"/>
              </a:spcAft>
              <a:buClr>
                <a:srgbClr val="0D0D0D"/>
              </a:buClr>
              <a:buSzPts val="2400"/>
              <a:buNone/>
            </a:pPr>
            <a:endParaRPr dirty="0">
              <a:solidFill>
                <a:srgbClr val="0D0D0D"/>
              </a:solidFill>
              <a:highlight>
                <a:srgbClr val="FFFFFF"/>
              </a:highlight>
            </a:endParaRPr>
          </a:p>
          <a:p>
            <a:pPr marL="342900" lvl="0" indent="-342900" algn="l" rtl="0">
              <a:lnSpc>
                <a:spcPct val="103333"/>
              </a:lnSpc>
              <a:spcBef>
                <a:spcPts val="0"/>
              </a:spcBef>
              <a:spcAft>
                <a:spcPts val="0"/>
              </a:spcAft>
              <a:buClr>
                <a:srgbClr val="0D0D0D"/>
              </a:buClr>
              <a:buSzPts val="2400"/>
              <a:buFont typeface="Arial" panose="020B0604020202020204" pitchFamily="34" charset="0"/>
              <a:buChar char="•"/>
            </a:pPr>
            <a:r>
              <a:rPr lang="en-US" dirty="0" err="1">
                <a:solidFill>
                  <a:srgbClr val="0D0D0D"/>
                </a:solidFill>
                <a:highlight>
                  <a:srgbClr val="FFFFFF"/>
                </a:highlight>
              </a:rPr>
              <a:t>Utrzymanie</a:t>
            </a:r>
            <a:r>
              <a:rPr lang="en-US" dirty="0">
                <a:solidFill>
                  <a:srgbClr val="0D0D0D"/>
                </a:solidFill>
                <a:highlight>
                  <a:srgbClr val="FFFFFF"/>
                </a:highlight>
              </a:rPr>
              <a:t> </a:t>
            </a:r>
            <a:r>
              <a:rPr lang="en-US" dirty="0" err="1">
                <a:solidFill>
                  <a:srgbClr val="0D0D0D"/>
                </a:solidFill>
                <a:highlight>
                  <a:srgbClr val="FFFFFF"/>
                </a:highlight>
              </a:rPr>
              <a:t>integracyjnego</a:t>
            </a:r>
            <a:r>
              <a:rPr lang="en-US" dirty="0">
                <a:solidFill>
                  <a:srgbClr val="0D0D0D"/>
                </a:solidFill>
                <a:highlight>
                  <a:srgbClr val="FFFFFF"/>
                </a:highlight>
              </a:rPr>
              <a:t> </a:t>
            </a:r>
            <a:r>
              <a:rPr lang="en-US" dirty="0" err="1">
                <a:solidFill>
                  <a:srgbClr val="0D0D0D"/>
                </a:solidFill>
                <a:highlight>
                  <a:srgbClr val="FFFFFF"/>
                </a:highlight>
              </a:rPr>
              <a:t>środowiska</a:t>
            </a:r>
            <a:r>
              <a:rPr lang="en-US" dirty="0">
                <a:solidFill>
                  <a:srgbClr val="0D0D0D"/>
                </a:solidFill>
                <a:highlight>
                  <a:srgbClr val="FFFFFF"/>
                </a:highlight>
              </a:rPr>
              <a:t> </a:t>
            </a:r>
            <a:r>
              <a:rPr lang="en-US" dirty="0" err="1">
                <a:solidFill>
                  <a:srgbClr val="0D0D0D"/>
                </a:solidFill>
                <a:highlight>
                  <a:srgbClr val="FFFFFF"/>
                </a:highlight>
              </a:rPr>
              <a:t>pracy</a:t>
            </a:r>
            <a:endParaRPr lang="pl-PL" dirty="0">
              <a:solidFill>
                <a:srgbClr val="0D0D0D"/>
              </a:solidFill>
              <a:highlight>
                <a:srgbClr val="FFFFFF"/>
              </a:highlight>
            </a:endParaRPr>
          </a:p>
          <a:p>
            <a:pPr marL="342900" lvl="0" indent="-342900" algn="l" rtl="0">
              <a:lnSpc>
                <a:spcPct val="103333"/>
              </a:lnSpc>
              <a:spcBef>
                <a:spcPts val="0"/>
              </a:spcBef>
              <a:spcAft>
                <a:spcPts val="0"/>
              </a:spcAft>
              <a:buClr>
                <a:srgbClr val="0D0D0D"/>
              </a:buClr>
              <a:buSzPts val="2400"/>
              <a:buFont typeface="Arial" panose="020B0604020202020204" pitchFamily="34" charset="0"/>
              <a:buChar char="•"/>
            </a:pPr>
            <a:r>
              <a:rPr lang="pl-PL" dirty="0">
                <a:solidFill>
                  <a:srgbClr val="0D0D0D"/>
                </a:solidFill>
                <a:highlight>
                  <a:srgbClr val="FFFFFF"/>
                </a:highlight>
              </a:rPr>
              <a:t>Dbać o pracowników, oferować dostęp do rozwoju, szkoleń, kursów</a:t>
            </a:r>
          </a:p>
          <a:p>
            <a:pPr marL="342900" lvl="0" indent="-342900" algn="l" rtl="0">
              <a:lnSpc>
                <a:spcPct val="103333"/>
              </a:lnSpc>
              <a:spcBef>
                <a:spcPts val="0"/>
              </a:spcBef>
              <a:spcAft>
                <a:spcPts val="0"/>
              </a:spcAft>
              <a:buClr>
                <a:srgbClr val="0D0D0D"/>
              </a:buClr>
              <a:buSzPts val="2400"/>
              <a:buFont typeface="Arial" panose="020B0604020202020204" pitchFamily="34" charset="0"/>
              <a:buChar char="•"/>
            </a:pPr>
            <a:r>
              <a:rPr lang="pl-PL" dirty="0">
                <a:solidFill>
                  <a:srgbClr val="0D0D0D"/>
                </a:solidFill>
                <a:highlight>
                  <a:srgbClr val="FFFFFF"/>
                </a:highlight>
              </a:rPr>
              <a:t>Zaangażuj się w projekty z zakresu ekologii i ochrony środowiska</a:t>
            </a:r>
          </a:p>
          <a:p>
            <a:pPr marL="342900" lvl="0" indent="-342900" algn="l" rtl="0">
              <a:lnSpc>
                <a:spcPct val="103333"/>
              </a:lnSpc>
              <a:spcBef>
                <a:spcPts val="0"/>
              </a:spcBef>
              <a:spcAft>
                <a:spcPts val="0"/>
              </a:spcAft>
              <a:buClr>
                <a:srgbClr val="0D0D0D"/>
              </a:buClr>
              <a:buSzPts val="2400"/>
              <a:buFont typeface="Arial" panose="020B0604020202020204" pitchFamily="34" charset="0"/>
              <a:buChar char="•"/>
            </a:pPr>
            <a:r>
              <a:rPr lang="pl-PL" dirty="0">
                <a:solidFill>
                  <a:srgbClr val="0D0D0D"/>
                </a:solidFill>
                <a:highlight>
                  <a:srgbClr val="FFFFFF"/>
                </a:highlight>
              </a:rPr>
              <a:t>Wspieraj lokalne szkoły i uniwersytety</a:t>
            </a:r>
          </a:p>
          <a:p>
            <a:pPr marL="342900" lvl="0" indent="-342900" algn="l" rtl="0">
              <a:lnSpc>
                <a:spcPct val="103333"/>
              </a:lnSpc>
              <a:spcBef>
                <a:spcPts val="0"/>
              </a:spcBef>
              <a:spcAft>
                <a:spcPts val="0"/>
              </a:spcAft>
              <a:buClr>
                <a:srgbClr val="0D0D0D"/>
              </a:buClr>
              <a:buSzPts val="2400"/>
              <a:buFont typeface="Arial" panose="020B0604020202020204" pitchFamily="34" charset="0"/>
              <a:buChar char="•"/>
            </a:pPr>
            <a:r>
              <a:rPr lang="pl-PL" dirty="0">
                <a:solidFill>
                  <a:srgbClr val="0D0D0D"/>
                </a:solidFill>
                <a:highlight>
                  <a:srgbClr val="FFFFFF"/>
                </a:highlight>
              </a:rPr>
              <a:t>Bierz udział w imprezach charytatywnych.</a:t>
            </a:r>
            <a:endParaRPr dirty="0">
              <a:solidFill>
                <a:srgbClr val="0D0D0D"/>
              </a:solidFill>
              <a:highlight>
                <a:srgbClr val="FFFFFF"/>
              </a:highlight>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p16"/>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3B64B"/>
              </a:buClr>
              <a:buSzPts val="2400"/>
              <a:buFont typeface="Arial"/>
              <a:buNone/>
            </a:pPr>
            <a:r>
              <a:rPr lang="en-US" sz="3600" b="1" i="0" u="none" strike="noStrike" cap="none" dirty="0" err="1">
                <a:solidFill>
                  <a:schemeClr val="bg1"/>
                </a:solidFill>
                <a:latin typeface="Calibri"/>
                <a:ea typeface="Calibri"/>
                <a:cs typeface="Calibri"/>
                <a:sym typeface="Calibri"/>
              </a:rPr>
              <a:t>Wspólna</a:t>
            </a:r>
            <a:r>
              <a:rPr lang="en-US" sz="3600" b="1" i="0" u="none" strike="noStrike" cap="none" dirty="0">
                <a:solidFill>
                  <a:schemeClr val="bg1"/>
                </a:solidFill>
                <a:latin typeface="Calibri"/>
                <a:ea typeface="Calibri"/>
                <a:cs typeface="Calibri"/>
                <a:sym typeface="Calibri"/>
              </a:rPr>
              <a:t> </a:t>
            </a:r>
            <a:r>
              <a:rPr lang="en-US" sz="3600" b="1" i="0" u="none" strike="noStrike" cap="none" dirty="0" err="1">
                <a:solidFill>
                  <a:schemeClr val="bg1"/>
                </a:solidFill>
                <a:latin typeface="Calibri"/>
                <a:ea typeface="Calibri"/>
                <a:cs typeface="Calibri"/>
                <a:sym typeface="Calibri"/>
              </a:rPr>
              <a:t>odpowiedzialność</a:t>
            </a:r>
            <a:r>
              <a:rPr lang="en-US" sz="3600" b="1" i="0" u="none" strike="noStrike" cap="none" dirty="0">
                <a:solidFill>
                  <a:schemeClr val="bg1"/>
                </a:solidFill>
                <a:latin typeface="Calibri"/>
                <a:ea typeface="Calibri"/>
                <a:cs typeface="Calibri"/>
                <a:sym typeface="Calibri"/>
              </a:rPr>
              <a:t> za </a:t>
            </a:r>
            <a:r>
              <a:rPr lang="en-US" sz="3600" b="1" i="0" u="none" strike="noStrike" cap="none" dirty="0" err="1">
                <a:solidFill>
                  <a:schemeClr val="bg1"/>
                </a:solidFill>
                <a:latin typeface="Calibri"/>
                <a:ea typeface="Calibri"/>
                <a:cs typeface="Calibri"/>
                <a:sym typeface="Calibri"/>
              </a:rPr>
              <a:t>środowisko</a:t>
            </a:r>
            <a:endParaRPr lang="en-US" sz="2000" b="0" i="0" u="none" strike="noStrike" cap="none" dirty="0">
              <a:solidFill>
                <a:schemeClr val="bg1"/>
              </a:solidFill>
              <a:latin typeface="Arial"/>
              <a:ea typeface="Arial"/>
              <a:cs typeface="Arial"/>
              <a:sym typeface="Arial"/>
            </a:endParaRPr>
          </a:p>
        </p:txBody>
      </p:sp>
      <p:sp>
        <p:nvSpPr>
          <p:cNvPr id="358" name="Google Shape;358;p16"/>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p>
            <a:pPr marL="0" lvl="0" indent="0" algn="l" rtl="0">
              <a:lnSpc>
                <a:spcPct val="103333"/>
              </a:lnSpc>
              <a:spcBef>
                <a:spcPts val="0"/>
              </a:spcBef>
              <a:spcAft>
                <a:spcPts val="0"/>
              </a:spcAft>
              <a:buClr>
                <a:srgbClr val="000000"/>
              </a:buClr>
              <a:buSzPts val="2400"/>
              <a:buNone/>
            </a:pPr>
            <a:r>
              <a:rPr lang="pl-PL" dirty="0">
                <a:solidFill>
                  <a:srgbClr val="000000"/>
                </a:solidFill>
              </a:rPr>
              <a:t>Idea wspólnej odpowiedzialności za środowisko odnosi się do potrzeby angażowania się przez firmy w działania na rzecz środowiska we współpracy z innymi, w tym z innymi firmami, społecznościami lokalnymi, organizacjami pozarządowymi, rządami i konsumentami. </a:t>
            </a:r>
          </a:p>
          <a:p>
            <a:pPr marL="0" lvl="0" indent="0" algn="l" rtl="0">
              <a:lnSpc>
                <a:spcPct val="103333"/>
              </a:lnSpc>
              <a:spcBef>
                <a:spcPts val="0"/>
              </a:spcBef>
              <a:spcAft>
                <a:spcPts val="0"/>
              </a:spcAft>
              <a:buClr>
                <a:srgbClr val="000000"/>
              </a:buClr>
              <a:buSzPts val="2400"/>
              <a:buNone/>
            </a:pPr>
            <a:endParaRPr dirty="0">
              <a:solidFill>
                <a:srgbClr val="000000"/>
              </a:solidFill>
            </a:endParaRPr>
          </a:p>
          <a:p>
            <a:pPr marL="342900" lvl="0" indent="-342900" algn="l" rtl="0">
              <a:lnSpc>
                <a:spcPct val="103333"/>
              </a:lnSpc>
              <a:spcBef>
                <a:spcPts val="0"/>
              </a:spcBef>
              <a:spcAft>
                <a:spcPts val="0"/>
              </a:spcAft>
              <a:buClr>
                <a:srgbClr val="73B64B"/>
              </a:buClr>
              <a:buSzPts val="2400"/>
              <a:buFont typeface="Arial" panose="020B0604020202020204" pitchFamily="34" charset="0"/>
              <a:buChar char="•"/>
            </a:pPr>
            <a:r>
              <a:rPr lang="pl-PL" dirty="0">
                <a:solidFill>
                  <a:srgbClr val="73B64B"/>
                </a:solidFill>
              </a:rPr>
              <a:t>Nawiązanie współpracy z innymi firmami</a:t>
            </a:r>
          </a:p>
          <a:p>
            <a:pPr marL="342900" lvl="0" indent="-342900" algn="l" rtl="0">
              <a:lnSpc>
                <a:spcPct val="103333"/>
              </a:lnSpc>
              <a:spcBef>
                <a:spcPts val="0"/>
              </a:spcBef>
              <a:spcAft>
                <a:spcPts val="0"/>
              </a:spcAft>
              <a:buClr>
                <a:srgbClr val="73B64B"/>
              </a:buClr>
              <a:buSzPts val="2400"/>
              <a:buFont typeface="Arial" panose="020B0604020202020204" pitchFamily="34" charset="0"/>
              <a:buChar char="•"/>
            </a:pPr>
            <a:r>
              <a:rPr lang="en-US" dirty="0" err="1">
                <a:solidFill>
                  <a:srgbClr val="73B64B"/>
                </a:solidFill>
              </a:rPr>
              <a:t>Współpraca</a:t>
            </a:r>
            <a:r>
              <a:rPr lang="en-US" dirty="0">
                <a:solidFill>
                  <a:srgbClr val="73B64B"/>
                </a:solidFill>
              </a:rPr>
              <a:t> z </a:t>
            </a:r>
            <a:r>
              <a:rPr lang="en-US" dirty="0" err="1">
                <a:solidFill>
                  <a:srgbClr val="73B64B"/>
                </a:solidFill>
              </a:rPr>
              <a:t>organizacjami</a:t>
            </a:r>
            <a:r>
              <a:rPr lang="en-US" dirty="0">
                <a:solidFill>
                  <a:srgbClr val="73B64B"/>
                </a:solidFill>
              </a:rPr>
              <a:t> </a:t>
            </a:r>
            <a:r>
              <a:rPr lang="en-US" dirty="0" err="1">
                <a:solidFill>
                  <a:srgbClr val="73B64B"/>
                </a:solidFill>
              </a:rPr>
              <a:t>pozarządowymi</a:t>
            </a:r>
            <a:endParaRPr lang="pl-PL" dirty="0">
              <a:solidFill>
                <a:srgbClr val="73B64B"/>
              </a:solidFill>
            </a:endParaRPr>
          </a:p>
          <a:p>
            <a:pPr marL="342900" lvl="0" indent="-342900" algn="l" rtl="0">
              <a:lnSpc>
                <a:spcPct val="103333"/>
              </a:lnSpc>
              <a:spcBef>
                <a:spcPts val="0"/>
              </a:spcBef>
              <a:spcAft>
                <a:spcPts val="0"/>
              </a:spcAft>
              <a:buClr>
                <a:srgbClr val="73B64B"/>
              </a:buClr>
              <a:buSzPts val="2400"/>
              <a:buFont typeface="Arial" panose="020B0604020202020204" pitchFamily="34" charset="0"/>
              <a:buChar char="•"/>
            </a:pPr>
            <a:r>
              <a:rPr lang="pl-PL" dirty="0">
                <a:solidFill>
                  <a:srgbClr val="73B64B"/>
                </a:solidFill>
              </a:rPr>
              <a:t>Tworzenie świadomości ekologicznej wśród pracowników</a:t>
            </a:r>
          </a:p>
          <a:p>
            <a:pPr marL="342900" lvl="0" indent="-342900" algn="l" rtl="0">
              <a:lnSpc>
                <a:spcPct val="103333"/>
              </a:lnSpc>
              <a:spcBef>
                <a:spcPts val="0"/>
              </a:spcBef>
              <a:spcAft>
                <a:spcPts val="0"/>
              </a:spcAft>
              <a:buClr>
                <a:srgbClr val="73B64B"/>
              </a:buClr>
              <a:buSzPts val="2400"/>
              <a:buFont typeface="Arial" panose="020B0604020202020204" pitchFamily="34" charset="0"/>
              <a:buChar char="•"/>
            </a:pPr>
            <a:r>
              <a:rPr lang="en-US" dirty="0" err="1">
                <a:solidFill>
                  <a:srgbClr val="73B64B"/>
                </a:solidFill>
              </a:rPr>
              <a:t>Wybieranie</a:t>
            </a:r>
            <a:r>
              <a:rPr lang="en-US" dirty="0">
                <a:solidFill>
                  <a:srgbClr val="73B64B"/>
                </a:solidFill>
              </a:rPr>
              <a:t> </a:t>
            </a:r>
            <a:r>
              <a:rPr lang="en-US" dirty="0" err="1">
                <a:solidFill>
                  <a:srgbClr val="73B64B"/>
                </a:solidFill>
              </a:rPr>
              <a:t>produktów</a:t>
            </a:r>
            <a:r>
              <a:rPr lang="en-US" dirty="0">
                <a:solidFill>
                  <a:srgbClr val="73B64B"/>
                </a:solidFill>
              </a:rPr>
              <a:t> </a:t>
            </a:r>
            <a:r>
              <a:rPr lang="en-US" dirty="0" err="1">
                <a:solidFill>
                  <a:srgbClr val="73B64B"/>
                </a:solidFill>
              </a:rPr>
              <a:t>ekologicznych</a:t>
            </a:r>
            <a:endParaRPr dirty="0">
              <a:solidFill>
                <a:srgbClr val="73B64B"/>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17"/>
          <p:cNvSpPr txBox="1">
            <a:spLocks noGrp="1"/>
          </p:cNvSpPr>
          <p:nvPr>
            <p:ph type="body" idx="1"/>
          </p:nvPr>
        </p:nvSpPr>
        <p:spPr>
          <a:xfrm>
            <a:off x="309725" y="875662"/>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b="1" dirty="0" err="1"/>
              <a:t>Tworzenie</a:t>
            </a:r>
            <a:r>
              <a:rPr lang="en-US" b="1" dirty="0"/>
              <a:t> </a:t>
            </a:r>
            <a:r>
              <a:rPr lang="en-US" b="1" dirty="0" err="1"/>
              <a:t>innowacyjnych</a:t>
            </a:r>
            <a:r>
              <a:rPr lang="en-US" b="1" dirty="0"/>
              <a:t> </a:t>
            </a:r>
            <a:r>
              <a:rPr lang="en-US" b="1" dirty="0" err="1"/>
              <a:t>rozwiązań</a:t>
            </a:r>
            <a:endParaRPr dirty="0"/>
          </a:p>
        </p:txBody>
      </p:sp>
      <p:sp>
        <p:nvSpPr>
          <p:cNvPr id="364" name="Google Shape;364;p17"/>
          <p:cNvSpPr txBox="1">
            <a:spLocks noGrp="1"/>
          </p:cNvSpPr>
          <p:nvPr>
            <p:ph type="body" idx="2"/>
          </p:nvPr>
        </p:nvSpPr>
        <p:spPr>
          <a:xfrm>
            <a:off x="309725" y="2079525"/>
            <a:ext cx="11074500" cy="4159800"/>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595959"/>
              </a:buClr>
              <a:buSzPts val="2400"/>
              <a:buNone/>
            </a:pPr>
            <a:r>
              <a:rPr lang="en-US" dirty="0"/>
              <a:t> </a:t>
            </a:r>
            <a:r>
              <a:rPr lang="en-US" dirty="0">
                <a:solidFill>
                  <a:srgbClr val="000000"/>
                </a:solidFill>
              </a:rPr>
              <a:t>	</a:t>
            </a:r>
            <a:r>
              <a:rPr lang="pl-PL" sz="2200" dirty="0">
                <a:solidFill>
                  <a:srgbClr val="000000"/>
                </a:solidFill>
              </a:rPr>
              <a:t>Sposoby formułowania kreatywnych i skutecznych metod promujących zaangażowanie, współpracę i wzajemne wsparcie w społeczności lokalnej. Co to może być?</a:t>
            </a:r>
          </a:p>
          <a:p>
            <a:pPr marL="228600" lvl="0" indent="-228600" algn="just" rtl="0">
              <a:lnSpc>
                <a:spcPct val="103333"/>
              </a:lnSpc>
              <a:spcBef>
                <a:spcPts val="0"/>
              </a:spcBef>
              <a:spcAft>
                <a:spcPts val="0"/>
              </a:spcAft>
              <a:buClr>
                <a:srgbClr val="595959"/>
              </a:buClr>
              <a:buSzPts val="2400"/>
              <a:buNone/>
            </a:pPr>
            <a:r>
              <a:rPr lang="pl-PL" sz="2200" b="1" dirty="0">
                <a:solidFill>
                  <a:srgbClr val="73B64B"/>
                </a:solidFill>
              </a:rPr>
              <a:t>	</a:t>
            </a:r>
          </a:p>
          <a:p>
            <a:pPr marL="228600" lvl="0" indent="-228600" algn="just" rtl="0">
              <a:lnSpc>
                <a:spcPct val="103333"/>
              </a:lnSpc>
              <a:spcBef>
                <a:spcPts val="0"/>
              </a:spcBef>
              <a:spcAft>
                <a:spcPts val="0"/>
              </a:spcAft>
              <a:buClr>
                <a:srgbClr val="595959"/>
              </a:buClr>
              <a:buSzPts val="2400"/>
              <a:buNone/>
            </a:pPr>
            <a:r>
              <a:rPr lang="pl-PL" sz="2200" b="1" dirty="0">
                <a:solidFill>
                  <a:srgbClr val="73B64B"/>
                </a:solidFill>
              </a:rPr>
              <a:t>	Platformy cyfrowe lub e-learningowe: </a:t>
            </a:r>
            <a:r>
              <a:rPr lang="pl-PL" sz="2200" dirty="0">
                <a:solidFill>
                  <a:srgbClr val="000000"/>
                </a:solidFill>
              </a:rPr>
              <a:t>platformy mobilne, które ułatwiają interakcję online i rozwój osobisty, oferując różnorodne zasoby edukacyjne.</a:t>
            </a:r>
          </a:p>
          <a:p>
            <a:pPr marL="228600" lvl="0" indent="-228600" algn="just" rtl="0">
              <a:lnSpc>
                <a:spcPct val="103333"/>
              </a:lnSpc>
              <a:spcBef>
                <a:spcPts val="0"/>
              </a:spcBef>
              <a:spcAft>
                <a:spcPts val="0"/>
              </a:spcAft>
              <a:buClr>
                <a:srgbClr val="595959"/>
              </a:buClr>
              <a:buSzPts val="2400"/>
              <a:buNone/>
            </a:pPr>
            <a:r>
              <a:rPr lang="pl-PL" sz="2200" b="1" dirty="0">
                <a:solidFill>
                  <a:srgbClr val="73B64B"/>
                </a:solidFill>
              </a:rPr>
              <a:t>	Programy artystyczne i kulturalne:</a:t>
            </a:r>
            <a:r>
              <a:rPr lang="pl-PL" sz="2200" dirty="0">
                <a:solidFill>
                  <a:schemeClr val="tx1">
                    <a:lumMod val="50000"/>
                  </a:schemeClr>
                </a:solidFill>
              </a:rPr>
              <a:t> </a:t>
            </a:r>
            <a:r>
              <a:rPr lang="pl-PL" sz="2200" dirty="0">
                <a:solidFill>
                  <a:srgbClr val="000000"/>
                </a:solidFill>
              </a:rPr>
              <a:t>inicjatywy takie jak warsztaty artystyczne, festiwale kultury lokalnej i murale uliczne, które celebrują i promują zaangażowanie społeczności w sztukę.</a:t>
            </a:r>
          </a:p>
          <a:p>
            <a:pPr marL="228600" lvl="0" indent="-228600" algn="just" rtl="0">
              <a:lnSpc>
                <a:spcPct val="103333"/>
              </a:lnSpc>
              <a:spcBef>
                <a:spcPts val="0"/>
              </a:spcBef>
              <a:spcAft>
                <a:spcPts val="0"/>
              </a:spcAft>
              <a:buClr>
                <a:srgbClr val="595959"/>
              </a:buClr>
              <a:buSzPts val="2400"/>
              <a:buNone/>
            </a:pPr>
            <a:r>
              <a:rPr lang="pl-PL" sz="2200" b="1" dirty="0">
                <a:solidFill>
                  <a:srgbClr val="73B64B"/>
                </a:solidFill>
              </a:rPr>
              <a:t>	Działania ekologiczne: </a:t>
            </a:r>
            <a:r>
              <a:rPr lang="pl-PL" sz="2200" dirty="0">
                <a:solidFill>
                  <a:srgbClr val="000000"/>
                </a:solidFill>
              </a:rPr>
              <a:t>Tworzenie projektów i działań związanych z ochroną środowiska. Np. konkursy ekologiczne.</a:t>
            </a:r>
          </a:p>
          <a:p>
            <a:pPr marL="228600" lvl="0" indent="-228600" algn="just" rtl="0">
              <a:lnSpc>
                <a:spcPct val="103333"/>
              </a:lnSpc>
              <a:spcBef>
                <a:spcPts val="0"/>
              </a:spcBef>
              <a:spcAft>
                <a:spcPts val="0"/>
              </a:spcAft>
              <a:buClr>
                <a:srgbClr val="595959"/>
              </a:buClr>
              <a:buSzPts val="2400"/>
              <a:buNone/>
            </a:pPr>
            <a:r>
              <a:rPr lang="pl-PL" sz="2200" b="1" dirty="0">
                <a:solidFill>
                  <a:srgbClr val="73B64B"/>
                </a:solidFill>
              </a:rPr>
              <a:t>	Programy zdrowotne i sportowe: </a:t>
            </a:r>
            <a:r>
              <a:rPr lang="pl-PL" sz="2200" dirty="0">
                <a:solidFill>
                  <a:srgbClr val="000000"/>
                </a:solidFill>
              </a:rPr>
              <a:t>Tworzenie programów zdrowotnych promujących aktywność fizyczną, zdrowe nawyki żywieniowe i zdrowie psychiczne. np. dobre samopoczucie w miejscu pracy jako cel firmy.</a:t>
            </a:r>
            <a:endParaRPr sz="220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69" name="Google Shape;369;p18"/>
          <p:cNvSpPr txBox="1">
            <a:spLocks noGrp="1"/>
          </p:cNvSpPr>
          <p:nvPr>
            <p:ph type="body" idx="1"/>
          </p:nvPr>
        </p:nvSpPr>
        <p:spPr>
          <a:xfrm>
            <a:off x="419100" y="826894"/>
            <a:ext cx="10479218" cy="803654"/>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3B64B"/>
              </a:buClr>
              <a:buSzPts val="2400"/>
              <a:buFont typeface="Arial"/>
              <a:buNone/>
            </a:pPr>
            <a:r>
              <a:rPr lang="en-US" sz="3600" b="1" i="0" u="none" strike="noStrike" cap="none" dirty="0" err="1">
                <a:solidFill>
                  <a:schemeClr val="bg1"/>
                </a:solidFill>
                <a:latin typeface="Calibri"/>
                <a:ea typeface="Calibri"/>
                <a:cs typeface="Calibri"/>
                <a:sym typeface="Calibri"/>
              </a:rPr>
              <a:t>Współtworzenie</a:t>
            </a:r>
            <a:r>
              <a:rPr lang="en-US" sz="3600" b="1" i="0" u="none" strike="noStrike" cap="none" dirty="0">
                <a:solidFill>
                  <a:schemeClr val="bg1"/>
                </a:solidFill>
                <a:latin typeface="Calibri"/>
                <a:ea typeface="Calibri"/>
                <a:cs typeface="Calibri"/>
                <a:sym typeface="Calibri"/>
              </a:rPr>
              <a:t> </a:t>
            </a:r>
            <a:r>
              <a:rPr lang="en-US" sz="3600" b="1" i="0" u="none" strike="noStrike" cap="none" dirty="0" err="1">
                <a:solidFill>
                  <a:schemeClr val="bg1"/>
                </a:solidFill>
                <a:latin typeface="Calibri"/>
                <a:ea typeface="Calibri"/>
                <a:cs typeface="Calibri"/>
                <a:sym typeface="Calibri"/>
              </a:rPr>
              <a:t>wartości</a:t>
            </a:r>
            <a:r>
              <a:rPr lang="en-US" sz="3600" b="1" i="0" u="none" strike="noStrike" cap="none" dirty="0">
                <a:solidFill>
                  <a:schemeClr val="bg1"/>
                </a:solidFill>
                <a:latin typeface="Calibri"/>
                <a:ea typeface="Calibri"/>
                <a:cs typeface="Calibri"/>
                <a:sym typeface="Calibri"/>
              </a:rPr>
              <a:t> </a:t>
            </a:r>
            <a:r>
              <a:rPr lang="en-US" sz="3600" b="1" i="0" u="none" strike="noStrike" cap="none" dirty="0" err="1">
                <a:solidFill>
                  <a:schemeClr val="bg1"/>
                </a:solidFill>
                <a:latin typeface="Calibri"/>
                <a:ea typeface="Calibri"/>
                <a:cs typeface="Calibri"/>
                <a:sym typeface="Calibri"/>
              </a:rPr>
              <a:t>społecznościowych</a:t>
            </a:r>
            <a:endParaRPr lang="en-US" sz="2000" b="0" i="0" u="none" strike="noStrike" cap="none" dirty="0">
              <a:solidFill>
                <a:schemeClr val="bg1"/>
              </a:solidFill>
              <a:latin typeface="Arial"/>
              <a:ea typeface="Arial"/>
              <a:cs typeface="Arial"/>
              <a:sym typeface="Arial"/>
            </a:endParaRPr>
          </a:p>
        </p:txBody>
      </p:sp>
      <p:sp>
        <p:nvSpPr>
          <p:cNvPr id="370" name="Google Shape;370;p18"/>
          <p:cNvSpPr txBox="1">
            <a:spLocks noGrp="1"/>
          </p:cNvSpPr>
          <p:nvPr>
            <p:ph type="body" idx="2"/>
          </p:nvPr>
        </p:nvSpPr>
        <p:spPr>
          <a:xfrm>
            <a:off x="419100" y="1973571"/>
            <a:ext cx="10965000" cy="4803300"/>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595959"/>
              </a:buClr>
              <a:buSzPts val="2400"/>
              <a:buNone/>
            </a:pPr>
            <a:r>
              <a:rPr lang="en-US" sz="2000" dirty="0"/>
              <a:t>	</a:t>
            </a:r>
            <a:r>
              <a:rPr lang="pl-PL" sz="2000" dirty="0">
                <a:solidFill>
                  <a:srgbClr val="000000"/>
                </a:solidFill>
              </a:rPr>
              <a:t>Współpraca społeczna przyczynia się do tworzenia wartości społecznych, które nie tylko generują korzyści ekonomiczne, ale przede wszystkim chronią środowisko naturalne.</a:t>
            </a:r>
            <a:r>
              <a:rPr lang="en-US" sz="2000" b="1" i="0" dirty="0">
                <a:solidFill>
                  <a:srgbClr val="000000"/>
                </a:solidFill>
                <a:highlight>
                  <a:srgbClr val="FFFFFF"/>
                </a:highlight>
              </a:rPr>
              <a:t>	</a:t>
            </a:r>
            <a:endParaRPr lang="pl-PL" sz="2000" b="1" i="0" dirty="0">
              <a:solidFill>
                <a:srgbClr val="000000"/>
              </a:solidFill>
              <a:highlight>
                <a:srgbClr val="FFFFFF"/>
              </a:highlight>
            </a:endParaRPr>
          </a:p>
          <a:p>
            <a:pPr marL="228600" lvl="0" indent="-228600" algn="just" rtl="0">
              <a:lnSpc>
                <a:spcPct val="103333"/>
              </a:lnSpc>
              <a:spcBef>
                <a:spcPts val="0"/>
              </a:spcBef>
              <a:spcAft>
                <a:spcPts val="0"/>
              </a:spcAft>
              <a:buClr>
                <a:srgbClr val="595959"/>
              </a:buClr>
              <a:buSzPts val="2400"/>
              <a:buNone/>
            </a:pPr>
            <a:r>
              <a:rPr lang="pl-PL" sz="2000" b="1" dirty="0">
                <a:solidFill>
                  <a:srgbClr val="000000"/>
                </a:solidFill>
                <a:highlight>
                  <a:srgbClr val="FFFFFF"/>
                </a:highlight>
              </a:rPr>
              <a:t>	</a:t>
            </a:r>
          </a:p>
          <a:p>
            <a:pPr marL="228600" lvl="0" indent="-228600" algn="just" rtl="0">
              <a:lnSpc>
                <a:spcPct val="103333"/>
              </a:lnSpc>
              <a:spcBef>
                <a:spcPts val="0"/>
              </a:spcBef>
              <a:spcAft>
                <a:spcPts val="0"/>
              </a:spcAft>
              <a:buClr>
                <a:srgbClr val="595959"/>
              </a:buClr>
              <a:buSzPts val="2400"/>
              <a:buNone/>
            </a:pPr>
            <a:r>
              <a:rPr lang="pl-PL" sz="2000" b="1" i="0" dirty="0">
                <a:solidFill>
                  <a:srgbClr val="000000"/>
                </a:solidFill>
                <a:highlight>
                  <a:srgbClr val="FFFFFF"/>
                </a:highlight>
              </a:rPr>
              <a:t>	W jaki sposób można współtworzyć inicjatywy wpływu społecznego z klientami w celu promowania zrównoważonego rozwoju?</a:t>
            </a:r>
          </a:p>
          <a:p>
            <a:pPr marL="228600" lvl="0" indent="-228600" algn="just" rtl="0">
              <a:lnSpc>
                <a:spcPct val="103333"/>
              </a:lnSpc>
              <a:spcBef>
                <a:spcPts val="0"/>
              </a:spcBef>
              <a:spcAft>
                <a:spcPts val="0"/>
              </a:spcAft>
              <a:buClr>
                <a:srgbClr val="595959"/>
              </a:buClr>
              <a:buSzPts val="2400"/>
              <a:buNone/>
            </a:pPr>
            <a:r>
              <a:rPr lang="pl-PL" sz="2000" b="1" dirty="0">
                <a:solidFill>
                  <a:srgbClr val="000000"/>
                </a:solidFill>
                <a:highlight>
                  <a:srgbClr val="FFFFFF"/>
                </a:highlight>
              </a:rPr>
              <a:t>	</a:t>
            </a:r>
            <a:r>
              <a:rPr lang="pl-PL" sz="2000" i="0" dirty="0">
                <a:solidFill>
                  <a:srgbClr val="000000"/>
                </a:solidFill>
                <a:highlight>
                  <a:srgbClr val="FFFFFF"/>
                </a:highlight>
              </a:rPr>
              <a:t>Musisz poznać swoich klientów na podstawie ich cech, </a:t>
            </a:r>
            <a:r>
              <a:rPr lang="pl-PL" sz="2000" i="0" dirty="0" err="1">
                <a:solidFill>
                  <a:srgbClr val="000000"/>
                </a:solidFill>
                <a:highlight>
                  <a:srgbClr val="FFFFFF"/>
                </a:highlight>
              </a:rPr>
              <a:t>zachowań</a:t>
            </a:r>
            <a:r>
              <a:rPr lang="pl-PL" sz="2000" i="0" dirty="0">
                <a:solidFill>
                  <a:srgbClr val="000000"/>
                </a:solidFill>
                <a:highlight>
                  <a:srgbClr val="FFFFFF"/>
                </a:highlight>
              </a:rPr>
              <a:t> i preferencji. Podstawą procesu współtworzenia wartości jest generowanie korzyści zarówno dla firmy i klientów, jak i dla społeczeństwa i środowiska. Możesz współtworzyć wartość, angażując swoich klientów</a:t>
            </a:r>
          </a:p>
          <a:p>
            <a:pPr marL="228600" lvl="0" indent="-228600" algn="just" rtl="0">
              <a:lnSpc>
                <a:spcPct val="103333"/>
              </a:lnSpc>
              <a:spcBef>
                <a:spcPts val="0"/>
              </a:spcBef>
              <a:spcAft>
                <a:spcPts val="0"/>
              </a:spcAft>
              <a:buClr>
                <a:srgbClr val="595959"/>
              </a:buClr>
              <a:buSzPts val="2400"/>
              <a:buNone/>
            </a:pPr>
            <a:r>
              <a:rPr lang="pl-PL" sz="2000" i="0" dirty="0">
                <a:solidFill>
                  <a:srgbClr val="0D0D0D"/>
                </a:solidFill>
                <a:highlight>
                  <a:srgbClr val="FFFFFF"/>
                </a:highlight>
              </a:rPr>
              <a:t>	</a:t>
            </a:r>
          </a:p>
          <a:p>
            <a:pPr marL="228600" lvl="0" indent="-228600" algn="just" rtl="0">
              <a:lnSpc>
                <a:spcPct val="103333"/>
              </a:lnSpc>
              <a:spcBef>
                <a:spcPts val="0"/>
              </a:spcBef>
              <a:spcAft>
                <a:spcPts val="0"/>
              </a:spcAft>
              <a:buClr>
                <a:srgbClr val="595959"/>
              </a:buClr>
              <a:buSzPts val="2400"/>
              <a:buNone/>
            </a:pPr>
            <a:r>
              <a:rPr lang="pl-PL" sz="2000" dirty="0">
                <a:solidFill>
                  <a:srgbClr val="0D0D0D"/>
                </a:solidFill>
                <a:highlight>
                  <a:srgbClr val="FFFFFF"/>
                </a:highlight>
              </a:rPr>
              <a:t>	</a:t>
            </a:r>
            <a:r>
              <a:rPr lang="pl-PL" sz="2000" i="0" dirty="0">
                <a:solidFill>
                  <a:srgbClr val="0D0D0D"/>
                </a:solidFill>
                <a:highlight>
                  <a:srgbClr val="FFFFFF"/>
                </a:highlight>
              </a:rPr>
              <a:t>Aby upewnić się, że inicjatywy współtworzenia wartości są skuteczne, należy mierzyć ich wpływ na wyniki zrównoważonego rozwoju, zadowolenie klientów oraz wyniki społeczne i środowiskowe. Do oceny wpływu należy używać wskaźników i metryk, które są odpowiednie, konkretne, mierzalne, osiągalne, realistyczne i terminowe.</a:t>
            </a:r>
            <a:endParaRPr sz="2000" dirty="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sp>
        <p:nvSpPr>
          <p:cNvPr id="376" name="Google Shape;376;p19"/>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pl-PL" dirty="0"/>
              <a:t>Co zrobić, aby stworzyć partnerstwo społeczne w swojej firmie?</a:t>
            </a:r>
            <a:endParaRPr dirty="0"/>
          </a:p>
        </p:txBody>
      </p:sp>
      <p:sp>
        <p:nvSpPr>
          <p:cNvPr id="377" name="Google Shape;377;p19"/>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457200" lvl="0" indent="-457200" rtl="0">
              <a:lnSpc>
                <a:spcPct val="103333"/>
              </a:lnSpc>
              <a:spcBef>
                <a:spcPts val="0"/>
              </a:spcBef>
              <a:spcAft>
                <a:spcPts val="0"/>
              </a:spcAft>
              <a:buClr>
                <a:srgbClr val="000000"/>
              </a:buClr>
              <a:buSzPts val="2400"/>
              <a:buAutoNum type="arabicPeriod"/>
            </a:pPr>
            <a:r>
              <a:rPr lang="pl-PL" dirty="0">
                <a:solidFill>
                  <a:srgbClr val="000000"/>
                </a:solidFill>
              </a:rPr>
              <a:t>Utrzymywanie pozytywnych relacji z interesariuszami</a:t>
            </a:r>
          </a:p>
          <a:p>
            <a:pPr marL="457200" lvl="0" indent="-457200" rtl="0">
              <a:lnSpc>
                <a:spcPct val="103333"/>
              </a:lnSpc>
              <a:spcBef>
                <a:spcPts val="0"/>
              </a:spcBef>
              <a:spcAft>
                <a:spcPts val="0"/>
              </a:spcAft>
              <a:buClr>
                <a:srgbClr val="000000"/>
              </a:buClr>
              <a:buSzPts val="2400"/>
              <a:buAutoNum type="arabicPeriod"/>
            </a:pPr>
            <a:r>
              <a:rPr lang="pl-PL" dirty="0">
                <a:solidFill>
                  <a:srgbClr val="000000"/>
                </a:solidFill>
              </a:rPr>
              <a:t>Wspieranie klastrów i klubów działających lokalnie</a:t>
            </a:r>
          </a:p>
          <a:p>
            <a:pPr marL="457200" lvl="0" indent="-457200" rtl="0">
              <a:lnSpc>
                <a:spcPct val="103333"/>
              </a:lnSpc>
              <a:spcBef>
                <a:spcPts val="0"/>
              </a:spcBef>
              <a:spcAft>
                <a:spcPts val="0"/>
              </a:spcAft>
              <a:buClr>
                <a:srgbClr val="000000"/>
              </a:buClr>
              <a:buSzPts val="2400"/>
              <a:buAutoNum type="arabicPeriod"/>
            </a:pPr>
            <a:r>
              <a:rPr lang="pl-PL" dirty="0">
                <a:solidFill>
                  <a:srgbClr val="000000"/>
                </a:solidFill>
              </a:rPr>
              <a:t>Zwiększanie zaangażowania pracowników w lokalnych społecznościach</a:t>
            </a:r>
          </a:p>
          <a:p>
            <a:pPr marL="457200" lvl="0" indent="-457200" rtl="0">
              <a:lnSpc>
                <a:spcPct val="103333"/>
              </a:lnSpc>
              <a:spcBef>
                <a:spcPts val="0"/>
              </a:spcBef>
              <a:spcAft>
                <a:spcPts val="0"/>
              </a:spcAft>
              <a:buClr>
                <a:srgbClr val="000000"/>
              </a:buClr>
              <a:buSzPts val="2400"/>
              <a:buAutoNum type="arabicPeriod"/>
            </a:pPr>
            <a:r>
              <a:rPr lang="pl-PL" dirty="0">
                <a:solidFill>
                  <a:srgbClr val="000000"/>
                </a:solidFill>
              </a:rPr>
              <a:t>Dbałość o zrównoważony rozwój lokalny</a:t>
            </a:r>
          </a:p>
          <a:p>
            <a:pPr marL="457200" lvl="0" indent="-457200" rtl="0">
              <a:lnSpc>
                <a:spcPct val="103333"/>
              </a:lnSpc>
              <a:spcBef>
                <a:spcPts val="0"/>
              </a:spcBef>
              <a:spcAft>
                <a:spcPts val="0"/>
              </a:spcAft>
              <a:buClr>
                <a:srgbClr val="000000"/>
              </a:buClr>
              <a:buSzPts val="2400"/>
              <a:buAutoNum type="arabicPeriod"/>
            </a:pPr>
            <a:r>
              <a:rPr lang="pl-PL" dirty="0">
                <a:solidFill>
                  <a:srgbClr val="000000"/>
                </a:solidFill>
              </a:rPr>
              <a:t>Korzystanie z usług lokalnych dostawców</a:t>
            </a:r>
          </a:p>
          <a:p>
            <a:pPr marL="457200" lvl="0" indent="-457200" rtl="0">
              <a:lnSpc>
                <a:spcPct val="103333"/>
              </a:lnSpc>
              <a:spcBef>
                <a:spcPts val="0"/>
              </a:spcBef>
              <a:spcAft>
                <a:spcPts val="0"/>
              </a:spcAft>
              <a:buClr>
                <a:srgbClr val="000000"/>
              </a:buClr>
              <a:buSzPts val="2400"/>
              <a:buAutoNum type="arabicPeriod"/>
            </a:pPr>
            <a:r>
              <a:rPr lang="pl-PL" dirty="0">
                <a:solidFill>
                  <a:srgbClr val="000000"/>
                </a:solidFill>
              </a:rPr>
              <a:t>Zwiększanie widoczności zewnętrznej w celu poprawy wizerunku - skuteczny marketing.</a:t>
            </a:r>
            <a:endParaRPr dirty="0"/>
          </a:p>
          <a:p>
            <a:pPr marL="228600" lvl="0" indent="-228600" rtl="0">
              <a:lnSpc>
                <a:spcPct val="103333"/>
              </a:lnSpc>
              <a:spcBef>
                <a:spcPts val="0"/>
              </a:spcBef>
              <a:spcAft>
                <a:spcPts val="0"/>
              </a:spcAft>
              <a:buClr>
                <a:srgbClr val="595959"/>
              </a:buClr>
              <a:buSzPts val="2400"/>
              <a:buNone/>
            </a:pPr>
            <a:endParaRPr dirty="0"/>
          </a:p>
        </p:txBody>
      </p:sp>
      <p:sp>
        <p:nvSpPr>
          <p:cNvPr id="378" name="Google Shape;378;p19"/>
          <p:cNvSpPr txBox="1"/>
          <p:nvPr/>
        </p:nvSpPr>
        <p:spPr>
          <a:xfrm>
            <a:off x="7890221" y="5710913"/>
            <a:ext cx="2061853" cy="6186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73B64B"/>
              </a:buClr>
              <a:buSzPts val="1800"/>
              <a:buFont typeface="Arial"/>
              <a:buNone/>
            </a:pPr>
            <a:endParaRPr sz="1800" b="1" i="0" u="none" strike="noStrike" cap="none">
              <a:solidFill>
                <a:srgbClr val="FF00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20" name="Google Shape;220;p2"/>
          <p:cNvSpPr/>
          <p:nvPr/>
        </p:nvSpPr>
        <p:spPr>
          <a:xfrm>
            <a:off x="3926747" y="1252799"/>
            <a:ext cx="5192509" cy="69862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221" name="Google Shape;221;p2"/>
          <p:cNvSpPr txBox="1"/>
          <p:nvPr/>
        </p:nvSpPr>
        <p:spPr>
          <a:xfrm>
            <a:off x="4110770" y="1305097"/>
            <a:ext cx="5008487"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i="0" u="none" strike="noStrike" cap="none" dirty="0">
                <a:solidFill>
                  <a:srgbClr val="73B64B"/>
                </a:solidFill>
                <a:latin typeface="Calibri"/>
                <a:ea typeface="Calibri"/>
                <a:cs typeface="Calibri"/>
                <a:sym typeface="Calibri"/>
              </a:rPr>
              <a:t>O NASZYM PROJEKCIE</a:t>
            </a:r>
            <a:endParaRPr sz="1400" b="0" i="0" u="none" strike="noStrike" cap="none" dirty="0">
              <a:solidFill>
                <a:srgbClr val="000000"/>
              </a:solidFill>
              <a:latin typeface="Arial"/>
              <a:ea typeface="Arial"/>
              <a:cs typeface="Arial"/>
              <a:sym typeface="Arial"/>
            </a:endParaRPr>
          </a:p>
        </p:txBody>
      </p:sp>
      <p:sp>
        <p:nvSpPr>
          <p:cNvPr id="4" name="Google Shape;163;p3">
            <a:extLst>
              <a:ext uri="{FF2B5EF4-FFF2-40B4-BE49-F238E27FC236}">
                <a16:creationId xmlns:a16="http://schemas.microsoft.com/office/drawing/2014/main" id="{CF5E43BD-C06E-9EA9-1A5C-2C9377C2D803}"/>
              </a:ext>
            </a:extLst>
          </p:cNvPr>
          <p:cNvSpPr txBox="1">
            <a:spLocks noGrp="1"/>
          </p:cNvSpPr>
          <p:nvPr>
            <p:ph type="body" idx="1"/>
          </p:nvPr>
        </p:nvSpPr>
        <p:spPr>
          <a:xfrm>
            <a:off x="5002263" y="2441787"/>
            <a:ext cx="6116841" cy="3355510"/>
          </a:xfrm>
          <a:prstGeom prst="rect">
            <a:avLst/>
          </a:prstGeom>
          <a:noFill/>
          <a:ln>
            <a:noFill/>
          </a:ln>
        </p:spPr>
        <p:txBody>
          <a:bodyPr spcFirstLastPara="1" wrap="square" lIns="91425" tIns="45700" rIns="91425" bIns="45700" anchor="t" anchorCtr="0">
            <a:noAutofit/>
          </a:bodyPr>
          <a:lstStyle/>
          <a:p>
            <a:pPr marL="15875" lvl="0" indent="-15875" algn="just" rtl="0">
              <a:lnSpc>
                <a:spcPct val="100000"/>
              </a:lnSpc>
              <a:spcBef>
                <a:spcPts val="0"/>
              </a:spcBef>
              <a:spcAft>
                <a:spcPts val="0"/>
              </a:spcAft>
              <a:buClr>
                <a:schemeClr val="lt1"/>
              </a:buClr>
              <a:buSzPts val="2400"/>
              <a:buNone/>
            </a:pPr>
            <a:r>
              <a:rPr lang="pl-PL" sz="2400" dirty="0"/>
              <a:t>Wdrażając program Start on </a:t>
            </a:r>
            <a:r>
              <a:rPr lang="pl-PL" sz="2400" dirty="0" err="1"/>
              <a:t>Sustainability</a:t>
            </a:r>
            <a:r>
              <a:rPr lang="pl-PL" sz="2400" dirty="0"/>
              <a:t>, chcemy wyposażyć mikroprzedsiębiorstwa w niezbędne narzędzia i zasoby, aby mogły podejmować znaczące działania na rzecz zrównoważonego rozwoju, przyczyniając się tym samym do bardziej zrównoważonej i odpornej gospodarki UE. </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20"/>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pl-PL" dirty="0"/>
              <a:t>Proces tworzenia partnerstw społecznościowych </a:t>
            </a:r>
          </a:p>
          <a:p>
            <a:pPr marL="0" lvl="0" indent="0" algn="l" rtl="0">
              <a:lnSpc>
                <a:spcPct val="90000"/>
              </a:lnSpc>
              <a:spcBef>
                <a:spcPts val="0"/>
              </a:spcBef>
              <a:spcAft>
                <a:spcPts val="0"/>
              </a:spcAft>
              <a:buClr>
                <a:srgbClr val="73B64B"/>
              </a:buClr>
              <a:buSzPts val="3600"/>
              <a:buNone/>
            </a:pPr>
            <a:r>
              <a:rPr lang="pl-PL" dirty="0"/>
              <a:t>krok po kroku</a:t>
            </a:r>
            <a:endParaRPr dirty="0"/>
          </a:p>
        </p:txBody>
      </p:sp>
      <p:sp>
        <p:nvSpPr>
          <p:cNvPr id="386" name="Google Shape;386;p20"/>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457200" lvl="0" indent="-457200" algn="just" rtl="0">
              <a:lnSpc>
                <a:spcPct val="103333"/>
              </a:lnSpc>
              <a:spcBef>
                <a:spcPts val="0"/>
              </a:spcBef>
              <a:spcAft>
                <a:spcPts val="0"/>
              </a:spcAft>
              <a:buClr>
                <a:srgbClr val="000000"/>
              </a:buClr>
              <a:buSzPts val="2400"/>
              <a:buAutoNum type="arabicPeriod"/>
            </a:pPr>
            <a:r>
              <a:rPr lang="pl-PL" dirty="0">
                <a:solidFill>
                  <a:srgbClr val="000000"/>
                </a:solidFill>
              </a:rPr>
              <a:t>Analiza lokalnych potrzeb i możliwości rozwoju</a:t>
            </a:r>
          </a:p>
          <a:p>
            <a:pPr marL="457200" lvl="0" indent="-457200" algn="just" rtl="0">
              <a:lnSpc>
                <a:spcPct val="103333"/>
              </a:lnSpc>
              <a:spcBef>
                <a:spcPts val="0"/>
              </a:spcBef>
              <a:spcAft>
                <a:spcPts val="0"/>
              </a:spcAft>
              <a:buClr>
                <a:srgbClr val="000000"/>
              </a:buClr>
              <a:buSzPts val="2400"/>
              <a:buAutoNum type="arabicPeriod"/>
            </a:pPr>
            <a:r>
              <a:rPr lang="pl-PL" dirty="0">
                <a:solidFill>
                  <a:srgbClr val="000000"/>
                </a:solidFill>
              </a:rPr>
              <a:t>Identyfikacja i dobre relacje z organizacjami pozarządowymi, władzami lokalnymi i uniwersytetami.</a:t>
            </a:r>
          </a:p>
          <a:p>
            <a:pPr marL="457200" lvl="0" indent="-457200" algn="just" rtl="0">
              <a:lnSpc>
                <a:spcPct val="103333"/>
              </a:lnSpc>
              <a:spcBef>
                <a:spcPts val="0"/>
              </a:spcBef>
              <a:spcAft>
                <a:spcPts val="0"/>
              </a:spcAft>
              <a:buClr>
                <a:srgbClr val="000000"/>
              </a:buClr>
              <a:buSzPts val="2400"/>
              <a:buAutoNum type="arabicPeriod"/>
            </a:pPr>
            <a:r>
              <a:rPr lang="en-US" dirty="0" err="1">
                <a:solidFill>
                  <a:srgbClr val="000000"/>
                </a:solidFill>
              </a:rPr>
              <a:t>Opracowywanie</a:t>
            </a:r>
            <a:r>
              <a:rPr lang="en-US" dirty="0">
                <a:solidFill>
                  <a:srgbClr val="000000"/>
                </a:solidFill>
              </a:rPr>
              <a:t> </a:t>
            </a:r>
            <a:r>
              <a:rPr lang="en-US" dirty="0" err="1">
                <a:solidFill>
                  <a:srgbClr val="000000"/>
                </a:solidFill>
              </a:rPr>
              <a:t>celów</a:t>
            </a:r>
            <a:endParaRPr lang="pl-PL" dirty="0">
              <a:solidFill>
                <a:srgbClr val="000000"/>
              </a:solidFill>
            </a:endParaRPr>
          </a:p>
          <a:p>
            <a:pPr marL="457200" lvl="0" indent="-457200" algn="just" rtl="0">
              <a:lnSpc>
                <a:spcPct val="103333"/>
              </a:lnSpc>
              <a:spcBef>
                <a:spcPts val="0"/>
              </a:spcBef>
              <a:spcAft>
                <a:spcPts val="0"/>
              </a:spcAft>
              <a:buClr>
                <a:srgbClr val="000000"/>
              </a:buClr>
              <a:buSzPts val="2400"/>
              <a:buAutoNum type="arabicPeriod"/>
            </a:pPr>
            <a:r>
              <a:rPr lang="en-US" dirty="0" err="1">
                <a:solidFill>
                  <a:srgbClr val="000000"/>
                </a:solidFill>
              </a:rPr>
              <a:t>Aktywne</a:t>
            </a:r>
            <a:r>
              <a:rPr lang="en-US" dirty="0">
                <a:solidFill>
                  <a:srgbClr val="000000"/>
                </a:solidFill>
              </a:rPr>
              <a:t> </a:t>
            </a:r>
            <a:r>
              <a:rPr lang="en-US" dirty="0" err="1">
                <a:solidFill>
                  <a:srgbClr val="000000"/>
                </a:solidFill>
              </a:rPr>
              <a:t>nawiązywanie</a:t>
            </a:r>
            <a:r>
              <a:rPr lang="en-US" dirty="0">
                <a:solidFill>
                  <a:srgbClr val="000000"/>
                </a:solidFill>
              </a:rPr>
              <a:t> </a:t>
            </a:r>
            <a:r>
              <a:rPr lang="en-US" dirty="0" err="1">
                <a:solidFill>
                  <a:srgbClr val="000000"/>
                </a:solidFill>
              </a:rPr>
              <a:t>kontaktów</a:t>
            </a:r>
            <a:endParaRPr lang="pl-PL" dirty="0">
              <a:solidFill>
                <a:srgbClr val="000000"/>
              </a:solidFill>
            </a:endParaRPr>
          </a:p>
          <a:p>
            <a:pPr marL="457200" lvl="0" indent="-457200" algn="just" rtl="0">
              <a:lnSpc>
                <a:spcPct val="103333"/>
              </a:lnSpc>
              <a:spcBef>
                <a:spcPts val="0"/>
              </a:spcBef>
              <a:spcAft>
                <a:spcPts val="0"/>
              </a:spcAft>
              <a:buClr>
                <a:srgbClr val="000000"/>
              </a:buClr>
              <a:buSzPts val="2400"/>
              <a:buAutoNum type="arabicPeriod"/>
            </a:pPr>
            <a:r>
              <a:rPr lang="pl-PL" dirty="0">
                <a:solidFill>
                  <a:srgbClr val="000000"/>
                </a:solidFill>
              </a:rPr>
              <a:t>Organizacja spotkań, wydarzeń lub szkoleń</a:t>
            </a:r>
          </a:p>
          <a:p>
            <a:pPr marL="457200" lvl="0" indent="-457200" algn="just" rtl="0">
              <a:lnSpc>
                <a:spcPct val="103333"/>
              </a:lnSpc>
              <a:spcBef>
                <a:spcPts val="0"/>
              </a:spcBef>
              <a:spcAft>
                <a:spcPts val="0"/>
              </a:spcAft>
              <a:buClr>
                <a:srgbClr val="000000"/>
              </a:buClr>
              <a:buSzPts val="2400"/>
              <a:buAutoNum type="arabicPeriod"/>
            </a:pPr>
            <a:r>
              <a:rPr lang="pl-PL" dirty="0">
                <a:solidFill>
                  <a:srgbClr val="000000"/>
                </a:solidFill>
              </a:rPr>
              <a:t>Tworzenie lub uczestnictwo w branżowych grupach interesów, np. klastrach</a:t>
            </a:r>
          </a:p>
          <a:p>
            <a:pPr marL="457200" lvl="0" indent="-457200" algn="just" rtl="0">
              <a:lnSpc>
                <a:spcPct val="103333"/>
              </a:lnSpc>
              <a:spcBef>
                <a:spcPts val="0"/>
              </a:spcBef>
              <a:spcAft>
                <a:spcPts val="0"/>
              </a:spcAft>
              <a:buClr>
                <a:srgbClr val="000000"/>
              </a:buClr>
              <a:buSzPts val="2400"/>
              <a:buAutoNum type="arabicPeriod"/>
            </a:pPr>
            <a:r>
              <a:rPr lang="pl-PL" dirty="0">
                <a:solidFill>
                  <a:srgbClr val="000000"/>
                </a:solidFill>
              </a:rPr>
              <a:t>Utrzymywanie dobrej komunikacji - z każdym! Odpowiadaj na e-maile, telefony i bądź otwarty.</a:t>
            </a:r>
            <a:endParaRPr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1"/>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pl-PL" dirty="0"/>
              <a:t>Dlaczego partnerstwa społeczne mają znaczenie?</a:t>
            </a:r>
            <a:endParaRPr dirty="0"/>
          </a:p>
        </p:txBody>
      </p:sp>
      <p:sp>
        <p:nvSpPr>
          <p:cNvPr id="393" name="Google Shape;393;p21"/>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000000"/>
              </a:buClr>
              <a:buSzPts val="2400"/>
              <a:buNone/>
            </a:pPr>
            <a:r>
              <a:rPr lang="en-US" dirty="0">
                <a:solidFill>
                  <a:srgbClr val="000000"/>
                </a:solidFill>
              </a:rPr>
              <a:t>	</a:t>
            </a:r>
            <a:r>
              <a:rPr lang="pl-PL" dirty="0">
                <a:solidFill>
                  <a:srgbClr val="000000"/>
                </a:solidFill>
              </a:rPr>
              <a:t>Tworzenie partnerstw społecznych w firmie ma kluczowe znaczenie, zwłaszcza w kontekście budowania zrównoważonej gospodarki.</a:t>
            </a:r>
          </a:p>
          <a:p>
            <a:pPr marL="228600" lvl="0" indent="-228600" algn="just" rtl="0">
              <a:lnSpc>
                <a:spcPct val="103333"/>
              </a:lnSpc>
              <a:spcBef>
                <a:spcPts val="0"/>
              </a:spcBef>
              <a:spcAft>
                <a:spcPts val="0"/>
              </a:spcAft>
              <a:buClr>
                <a:srgbClr val="000000"/>
              </a:buClr>
              <a:buSzPts val="2400"/>
              <a:buNone/>
            </a:pPr>
            <a:r>
              <a:rPr lang="pl-PL" dirty="0">
                <a:solidFill>
                  <a:srgbClr val="000000"/>
                </a:solidFill>
              </a:rPr>
              <a:t> </a:t>
            </a:r>
            <a:endParaRPr dirty="0">
              <a:solidFill>
                <a:srgbClr val="000000"/>
              </a:solidFill>
            </a:endParaRPr>
          </a:p>
          <a:p>
            <a:pPr marL="342900" lvl="0" indent="-342900" algn="just" rtl="0">
              <a:lnSpc>
                <a:spcPct val="103333"/>
              </a:lnSpc>
              <a:spcBef>
                <a:spcPts val="0"/>
              </a:spcBef>
              <a:spcAft>
                <a:spcPts val="0"/>
              </a:spcAft>
              <a:buClr>
                <a:srgbClr val="73B64B"/>
              </a:buClr>
              <a:buSzPts val="2400"/>
              <a:buFont typeface="Noto Sans Symbols"/>
              <a:buChar char="⮚"/>
            </a:pPr>
            <a:r>
              <a:rPr lang="pl-PL" b="1" dirty="0">
                <a:solidFill>
                  <a:srgbClr val="73B64B"/>
                </a:solidFill>
              </a:rPr>
              <a:t>Podnoszenie morale pracowników: </a:t>
            </a:r>
            <a:r>
              <a:rPr lang="pl-PL" dirty="0">
                <a:solidFill>
                  <a:srgbClr val="000000"/>
                </a:solidFill>
              </a:rPr>
              <a:t>Działania podejmowane wspólnie dla wspólnego celu mogą znacząco podnieść morale pracowników. Kiedy pracownicy czują, że ich firma angażuje się w dobre działania społeczne, odczuwają większą satysfakcję z pracy, co z kolei może prowadzić do zwiększonej retencji pracowników.</a:t>
            </a:r>
            <a:endParaRPr dirty="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Google Shape;398;p22"/>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endParaRPr/>
          </a:p>
          <a:p>
            <a:pPr marL="0" lvl="0" indent="0" algn="l" rtl="0">
              <a:lnSpc>
                <a:spcPct val="90000"/>
              </a:lnSpc>
              <a:spcBef>
                <a:spcPts val="1000"/>
              </a:spcBef>
              <a:spcAft>
                <a:spcPts val="0"/>
              </a:spcAft>
              <a:buClr>
                <a:srgbClr val="73B64B"/>
              </a:buClr>
              <a:buSzPts val="3600"/>
              <a:buNone/>
            </a:pPr>
            <a:endParaRPr/>
          </a:p>
        </p:txBody>
      </p:sp>
      <p:sp>
        <p:nvSpPr>
          <p:cNvPr id="400" name="Google Shape;400;p22"/>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342900" lvl="0" indent="-342900" algn="just" rtl="0">
              <a:lnSpc>
                <a:spcPct val="103333"/>
              </a:lnSpc>
              <a:spcBef>
                <a:spcPts val="0"/>
              </a:spcBef>
              <a:spcAft>
                <a:spcPts val="0"/>
              </a:spcAft>
              <a:buClr>
                <a:srgbClr val="73B64B"/>
              </a:buClr>
              <a:buSzPts val="2400"/>
              <a:buFont typeface="Arial" panose="020B0604020202020204" pitchFamily="34" charset="0"/>
              <a:buChar char="•"/>
            </a:pPr>
            <a:r>
              <a:rPr lang="pl-PL" b="1" dirty="0">
                <a:solidFill>
                  <a:srgbClr val="73B64B"/>
                </a:solidFill>
              </a:rPr>
              <a:t>Równowaga między życiem zawodowym a prywatnym: </a:t>
            </a:r>
            <a:r>
              <a:rPr lang="pl-PL" dirty="0">
                <a:solidFill>
                  <a:srgbClr val="000000"/>
                </a:solidFill>
              </a:rPr>
              <a:t>Nowe spojrzenie na wartości w pracy. Młodsze pokolenia podejmują decyzje dotyczące pracy nie tylko na podstawie wynagrodzenia. Równowaga między życiem zawodowym a prywatnym jest dla nich ważna.</a:t>
            </a:r>
          </a:p>
          <a:p>
            <a:pPr marL="342900" lvl="0" indent="-342900" algn="just" rtl="0">
              <a:lnSpc>
                <a:spcPct val="103333"/>
              </a:lnSpc>
              <a:spcBef>
                <a:spcPts val="0"/>
              </a:spcBef>
              <a:spcAft>
                <a:spcPts val="0"/>
              </a:spcAft>
              <a:buClr>
                <a:srgbClr val="73B64B"/>
              </a:buClr>
              <a:buSzPts val="2400"/>
              <a:buFont typeface="Arial" panose="020B0604020202020204" pitchFamily="34" charset="0"/>
              <a:buChar char="•"/>
            </a:pPr>
            <a:r>
              <a:rPr lang="pl-PL" b="1" dirty="0">
                <a:solidFill>
                  <a:srgbClr val="73B64B"/>
                </a:solidFill>
              </a:rPr>
              <a:t>Budowanie zespołu: </a:t>
            </a:r>
            <a:r>
              <a:rPr lang="pl-PL" dirty="0">
                <a:solidFill>
                  <a:srgbClr val="000000"/>
                </a:solidFill>
              </a:rPr>
              <a:t>Organizowanie wydarzeń </a:t>
            </a:r>
            <a:r>
              <a:rPr lang="pl-PL" dirty="0" err="1">
                <a:solidFill>
                  <a:srgbClr val="000000"/>
                </a:solidFill>
              </a:rPr>
              <a:t>wolontariackich</a:t>
            </a:r>
            <a:r>
              <a:rPr lang="pl-PL" dirty="0">
                <a:solidFill>
                  <a:srgbClr val="000000"/>
                </a:solidFill>
              </a:rPr>
              <a:t> buduje poczucie wspólnoty i pracy zespołowej.</a:t>
            </a:r>
          </a:p>
          <a:p>
            <a:pPr marL="342900" lvl="0" indent="-342900" algn="just" rtl="0">
              <a:lnSpc>
                <a:spcPct val="103333"/>
              </a:lnSpc>
              <a:spcBef>
                <a:spcPts val="0"/>
              </a:spcBef>
              <a:spcAft>
                <a:spcPts val="0"/>
              </a:spcAft>
              <a:buClr>
                <a:srgbClr val="73B64B"/>
              </a:buClr>
              <a:buSzPts val="2400"/>
              <a:buFont typeface="Arial" panose="020B0604020202020204" pitchFamily="34" charset="0"/>
              <a:buChar char="•"/>
            </a:pPr>
            <a:r>
              <a:rPr lang="pl-PL" b="1" dirty="0">
                <a:solidFill>
                  <a:srgbClr val="73B64B"/>
                </a:solidFill>
              </a:rPr>
              <a:t>Rozpowszechnianie informacji: </a:t>
            </a:r>
            <a:r>
              <a:rPr lang="pl-PL" dirty="0">
                <a:solidFill>
                  <a:srgbClr val="000000"/>
                </a:solidFill>
              </a:rPr>
              <a:t>Rozpoczęcie kampanii public relations w celu poinformowania ludzi o działalności charytatywnej firmy nie tylko przedstawi firmę w pozytywnym świetle, ale także zwiększy świadomość na temat wspieranych organizacji charytatywnych.</a:t>
            </a:r>
            <a:endParaRPr dirty="0">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Google Shape;405;p23"/>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pl-PL" dirty="0"/>
              <a:t>Grupy zainteresowane rozwojem społeczności </a:t>
            </a:r>
          </a:p>
          <a:p>
            <a:pPr marL="0" lvl="0" indent="0" algn="l" rtl="0">
              <a:lnSpc>
                <a:spcPct val="90000"/>
              </a:lnSpc>
              <a:spcBef>
                <a:spcPts val="0"/>
              </a:spcBef>
              <a:spcAft>
                <a:spcPts val="0"/>
              </a:spcAft>
              <a:buClr>
                <a:srgbClr val="73B64B"/>
              </a:buClr>
              <a:buSzPts val="3600"/>
              <a:buNone/>
            </a:pPr>
            <a:r>
              <a:rPr lang="pl-PL" dirty="0"/>
              <a:t>i sprawami społecznymi</a:t>
            </a:r>
            <a:endParaRPr dirty="0"/>
          </a:p>
        </p:txBody>
      </p:sp>
      <p:sp>
        <p:nvSpPr>
          <p:cNvPr id="407" name="Google Shape;407;p23"/>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342900" lvl="0" indent="-342900" algn="just" rtl="0">
              <a:lnSpc>
                <a:spcPct val="103333"/>
              </a:lnSpc>
              <a:spcBef>
                <a:spcPts val="0"/>
              </a:spcBef>
              <a:spcAft>
                <a:spcPts val="0"/>
              </a:spcAft>
              <a:buClr>
                <a:srgbClr val="73B64B"/>
              </a:buClr>
              <a:buSzPts val="2400"/>
              <a:buFont typeface="Arial" panose="020B0604020202020204" pitchFamily="34" charset="0"/>
              <a:buChar char="•"/>
            </a:pPr>
            <a:r>
              <a:rPr lang="pl-PL" sz="2300" b="1" i="0" dirty="0">
                <a:solidFill>
                  <a:srgbClr val="73B64B"/>
                </a:solidFill>
                <a:highlight>
                  <a:srgbClr val="FFFFFF"/>
                </a:highlight>
              </a:rPr>
              <a:t>Kluby kobiet: </a:t>
            </a:r>
            <a:r>
              <a:rPr lang="pl-PL" sz="2300" i="0" dirty="0">
                <a:solidFill>
                  <a:srgbClr val="000000"/>
                </a:solidFill>
                <a:highlight>
                  <a:srgbClr val="FFFFFF"/>
                </a:highlight>
              </a:rPr>
              <a:t>Grupy skupiające się na wspieraniu i wzmacnianiu pozycji kobiet w miejscu pracy</a:t>
            </a:r>
          </a:p>
          <a:p>
            <a:pPr marL="342900" lvl="0" indent="-342900" algn="just" rtl="0">
              <a:lnSpc>
                <a:spcPct val="103333"/>
              </a:lnSpc>
              <a:spcBef>
                <a:spcPts val="0"/>
              </a:spcBef>
              <a:spcAft>
                <a:spcPts val="0"/>
              </a:spcAft>
              <a:buClr>
                <a:srgbClr val="73B64B"/>
              </a:buClr>
              <a:buSzPts val="2400"/>
              <a:buFont typeface="Arial" panose="020B0604020202020204" pitchFamily="34" charset="0"/>
              <a:buChar char="•"/>
            </a:pPr>
            <a:r>
              <a:rPr lang="pl-PL" sz="2300" b="1" i="0" dirty="0">
                <a:solidFill>
                  <a:srgbClr val="73B64B"/>
                </a:solidFill>
                <a:highlight>
                  <a:srgbClr val="FFFFFF"/>
                </a:highlight>
              </a:rPr>
              <a:t>Klastry tematyczne: </a:t>
            </a:r>
            <a:r>
              <a:rPr lang="pl-PL" sz="2300" i="0" dirty="0">
                <a:solidFill>
                  <a:srgbClr val="000000"/>
                </a:solidFill>
                <a:highlight>
                  <a:srgbClr val="FFFFFF"/>
                </a:highlight>
              </a:rPr>
              <a:t>Wyspecjalizowane grupy skupiające pracowników zainteresowanych konkretnymi tematami, np. klaster budowlany</a:t>
            </a:r>
          </a:p>
          <a:p>
            <a:pPr marL="342900" lvl="0" indent="-342900" algn="just" rtl="0">
              <a:lnSpc>
                <a:spcPct val="103333"/>
              </a:lnSpc>
              <a:spcBef>
                <a:spcPts val="0"/>
              </a:spcBef>
              <a:spcAft>
                <a:spcPts val="0"/>
              </a:spcAft>
              <a:buClr>
                <a:srgbClr val="73B64B"/>
              </a:buClr>
              <a:buSzPts val="2400"/>
              <a:buFont typeface="Arial" panose="020B0604020202020204" pitchFamily="34" charset="0"/>
              <a:buChar char="•"/>
            </a:pPr>
            <a:r>
              <a:rPr lang="pl-PL" sz="2300" b="1" i="0" dirty="0">
                <a:solidFill>
                  <a:srgbClr val="73B64B"/>
                </a:solidFill>
                <a:highlight>
                  <a:srgbClr val="FFFFFF"/>
                </a:highlight>
              </a:rPr>
              <a:t>Kluby książki: </a:t>
            </a:r>
            <a:r>
              <a:rPr lang="pl-PL" sz="2300" i="0" dirty="0">
                <a:solidFill>
                  <a:srgbClr val="000000"/>
                </a:solidFill>
                <a:highlight>
                  <a:srgbClr val="FFFFFF"/>
                </a:highlight>
              </a:rPr>
              <a:t>Grupy czytelnicze organizujące spotkania w celu omawiania książek, </a:t>
            </a:r>
          </a:p>
          <a:p>
            <a:pPr marL="342900" lvl="0" indent="-342900" algn="just" rtl="0">
              <a:lnSpc>
                <a:spcPct val="103333"/>
              </a:lnSpc>
              <a:spcBef>
                <a:spcPts val="0"/>
              </a:spcBef>
              <a:spcAft>
                <a:spcPts val="0"/>
              </a:spcAft>
              <a:buClr>
                <a:srgbClr val="73B64B"/>
              </a:buClr>
              <a:buSzPts val="2400"/>
              <a:buFont typeface="Arial" panose="020B0604020202020204" pitchFamily="34" charset="0"/>
              <a:buChar char="•"/>
            </a:pPr>
            <a:r>
              <a:rPr lang="pl-PL" sz="2300" b="1" i="0" dirty="0">
                <a:solidFill>
                  <a:srgbClr val="73B64B"/>
                </a:solidFill>
                <a:highlight>
                  <a:srgbClr val="FFFFFF"/>
                </a:highlight>
              </a:rPr>
              <a:t>Kluby fitness: </a:t>
            </a:r>
            <a:r>
              <a:rPr lang="pl-PL" sz="2300" i="0" dirty="0">
                <a:solidFill>
                  <a:srgbClr val="000000"/>
                </a:solidFill>
                <a:highlight>
                  <a:srgbClr val="FFFFFF"/>
                </a:highlight>
              </a:rPr>
              <a:t>Grupy zajmujące się promowaniem zdrowego stylu życia poprzez organizowanie wspólnych treningów, wydarzeń sportowych.</a:t>
            </a:r>
          </a:p>
          <a:p>
            <a:pPr marL="342900" lvl="0" indent="-342900" algn="just" rtl="0">
              <a:lnSpc>
                <a:spcPct val="103333"/>
              </a:lnSpc>
              <a:spcBef>
                <a:spcPts val="0"/>
              </a:spcBef>
              <a:spcAft>
                <a:spcPts val="0"/>
              </a:spcAft>
              <a:buClr>
                <a:srgbClr val="73B64B"/>
              </a:buClr>
              <a:buSzPts val="2400"/>
              <a:buFont typeface="Arial" panose="020B0604020202020204" pitchFamily="34" charset="0"/>
              <a:buChar char="•"/>
            </a:pPr>
            <a:r>
              <a:rPr lang="en-US" sz="2300" b="1" i="0" dirty="0" err="1">
                <a:solidFill>
                  <a:srgbClr val="73B64B"/>
                </a:solidFill>
                <a:highlight>
                  <a:srgbClr val="FFFFFF"/>
                </a:highlight>
              </a:rPr>
              <a:t>Grupy</a:t>
            </a:r>
            <a:r>
              <a:rPr lang="en-US" sz="2300" b="1" i="0" dirty="0">
                <a:solidFill>
                  <a:srgbClr val="73B64B"/>
                </a:solidFill>
                <a:highlight>
                  <a:srgbClr val="FFFFFF"/>
                </a:highlight>
              </a:rPr>
              <a:t> </a:t>
            </a:r>
            <a:r>
              <a:rPr lang="en-US" sz="2300" b="1" i="0" dirty="0" err="1">
                <a:solidFill>
                  <a:srgbClr val="73B64B"/>
                </a:solidFill>
                <a:highlight>
                  <a:srgbClr val="FFFFFF"/>
                </a:highlight>
              </a:rPr>
              <a:t>wolontariuszy</a:t>
            </a:r>
            <a:r>
              <a:rPr lang="en-US" sz="2300" b="1" i="0" dirty="0">
                <a:solidFill>
                  <a:srgbClr val="73B64B"/>
                </a:solidFill>
                <a:highlight>
                  <a:srgbClr val="FFFFFF"/>
                </a:highlight>
              </a:rPr>
              <a:t>. </a:t>
            </a:r>
            <a:r>
              <a:rPr lang="en-US" sz="2300" i="0" dirty="0" err="1">
                <a:solidFill>
                  <a:srgbClr val="000000"/>
                </a:solidFill>
                <a:highlight>
                  <a:srgbClr val="FFFFFF"/>
                </a:highlight>
              </a:rPr>
              <a:t>Działalność</a:t>
            </a:r>
            <a:r>
              <a:rPr lang="en-US" sz="2300" i="0" dirty="0">
                <a:solidFill>
                  <a:srgbClr val="000000"/>
                </a:solidFill>
                <a:highlight>
                  <a:srgbClr val="FFFFFF"/>
                </a:highlight>
              </a:rPr>
              <a:t> </a:t>
            </a:r>
            <a:r>
              <a:rPr lang="en-US" sz="2300" i="0" dirty="0" err="1">
                <a:solidFill>
                  <a:srgbClr val="000000"/>
                </a:solidFill>
                <a:highlight>
                  <a:srgbClr val="FFFFFF"/>
                </a:highlight>
              </a:rPr>
              <a:t>społeczna</a:t>
            </a:r>
            <a:r>
              <a:rPr lang="en-US" sz="2300" i="0" dirty="0">
                <a:solidFill>
                  <a:srgbClr val="000000"/>
                </a:solidFill>
                <a:highlight>
                  <a:srgbClr val="FFFFFF"/>
                </a:highlight>
              </a:rPr>
              <a:t>.</a:t>
            </a:r>
            <a:endParaRPr sz="2300" dirty="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23"/>
        <p:cNvGrpSpPr/>
        <p:nvPr/>
      </p:nvGrpSpPr>
      <p:grpSpPr>
        <a:xfrm>
          <a:off x="0" y="0"/>
          <a:ext cx="0" cy="0"/>
          <a:chOff x="0" y="0"/>
          <a:chExt cx="0" cy="0"/>
        </a:xfrm>
      </p:grpSpPr>
      <p:sp>
        <p:nvSpPr>
          <p:cNvPr id="425" name="Google Shape;425;p25"/>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03</a:t>
            </a:r>
            <a:endParaRPr/>
          </a:p>
        </p:txBody>
      </p:sp>
      <p:sp>
        <p:nvSpPr>
          <p:cNvPr id="426" name="Google Shape;426;p25"/>
          <p:cNvSpPr/>
          <p:nvPr/>
        </p:nvSpPr>
        <p:spPr>
          <a:xfrm>
            <a:off x="5722297" y="4461934"/>
            <a:ext cx="4933927" cy="156171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427" name="Google Shape;427;p25"/>
          <p:cNvSpPr txBox="1"/>
          <p:nvPr/>
        </p:nvSpPr>
        <p:spPr>
          <a:xfrm>
            <a:off x="6025679" y="4642627"/>
            <a:ext cx="4630545"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i="0" u="none" strike="noStrike" cap="none" dirty="0">
                <a:solidFill>
                  <a:srgbClr val="73B64B"/>
                </a:solidFill>
                <a:latin typeface="Calibri"/>
                <a:ea typeface="Calibri"/>
                <a:cs typeface="Calibri"/>
                <a:sym typeface="Calibri"/>
              </a:rPr>
              <a:t>STUDIA PRZYPADKÓW</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432" name="Google Shape;432;p26"/>
          <p:cNvSpPr txBox="1">
            <a:spLocks noGrp="1"/>
          </p:cNvSpPr>
          <p:nvPr>
            <p:ph type="body" idx="1"/>
          </p:nvPr>
        </p:nvSpPr>
        <p:spPr>
          <a:xfrm>
            <a:off x="4912293" y="84690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a:t>Starbucks</a:t>
            </a:r>
            <a:endParaRPr dirty="0"/>
          </a:p>
        </p:txBody>
      </p:sp>
      <p:sp>
        <p:nvSpPr>
          <p:cNvPr id="433" name="Google Shape;433;p26"/>
          <p:cNvSpPr txBox="1">
            <a:spLocks noGrp="1"/>
          </p:cNvSpPr>
          <p:nvPr>
            <p:ph type="body" idx="3"/>
          </p:nvPr>
        </p:nvSpPr>
        <p:spPr>
          <a:xfrm>
            <a:off x="3880331" y="614396"/>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01</a:t>
            </a:r>
            <a:endParaRPr/>
          </a:p>
        </p:txBody>
      </p:sp>
      <p:sp>
        <p:nvSpPr>
          <p:cNvPr id="434" name="Google Shape;434;p26"/>
          <p:cNvSpPr txBox="1">
            <a:spLocks noGrp="1"/>
          </p:cNvSpPr>
          <p:nvPr>
            <p:ph type="body" idx="4"/>
          </p:nvPr>
        </p:nvSpPr>
        <p:spPr>
          <a:xfrm>
            <a:off x="4912292" y="2770036"/>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a:t>Allegro</a:t>
            </a:r>
            <a:endParaRPr dirty="0"/>
          </a:p>
        </p:txBody>
      </p:sp>
      <p:sp>
        <p:nvSpPr>
          <p:cNvPr id="435" name="Google Shape;435;p26"/>
          <p:cNvSpPr txBox="1">
            <a:spLocks noGrp="1"/>
          </p:cNvSpPr>
          <p:nvPr>
            <p:ph type="body" idx="6"/>
          </p:nvPr>
        </p:nvSpPr>
        <p:spPr>
          <a:xfrm>
            <a:off x="4927790" y="463383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a:t>H&amp;M</a:t>
            </a:r>
            <a:endParaRPr dirty="0"/>
          </a:p>
        </p:txBody>
      </p:sp>
      <p:sp>
        <p:nvSpPr>
          <p:cNvPr id="436" name="Google Shape;436;p26"/>
          <p:cNvSpPr txBox="1">
            <a:spLocks noGrp="1"/>
          </p:cNvSpPr>
          <p:nvPr>
            <p:ph type="body" idx="9"/>
          </p:nvPr>
        </p:nvSpPr>
        <p:spPr>
          <a:xfrm>
            <a:off x="3918849" y="2558717"/>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02</a:t>
            </a:r>
            <a:endParaRPr/>
          </a:p>
        </p:txBody>
      </p:sp>
      <p:sp>
        <p:nvSpPr>
          <p:cNvPr id="437" name="Google Shape;437;p26"/>
          <p:cNvSpPr txBox="1">
            <a:spLocks noGrp="1"/>
          </p:cNvSpPr>
          <p:nvPr>
            <p:ph type="body" idx="13"/>
          </p:nvPr>
        </p:nvSpPr>
        <p:spPr>
          <a:xfrm>
            <a:off x="3918849" y="4410972"/>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03</a:t>
            </a:r>
            <a:endParaRPr/>
          </a:p>
        </p:txBody>
      </p:sp>
      <p:sp>
        <p:nvSpPr>
          <p:cNvPr id="438" name="Google Shape;438;p26"/>
          <p:cNvSpPr/>
          <p:nvPr/>
        </p:nvSpPr>
        <p:spPr>
          <a:xfrm>
            <a:off x="3880331" y="2232539"/>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439" name="Google Shape;439;p26"/>
          <p:cNvSpPr/>
          <p:nvPr/>
        </p:nvSpPr>
        <p:spPr>
          <a:xfrm>
            <a:off x="3880331" y="4245771"/>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27"/>
          <p:cNvSpPr txBox="1">
            <a:spLocks noGrp="1"/>
          </p:cNvSpPr>
          <p:nvPr>
            <p:ph type="body" idx="1"/>
          </p:nvPr>
        </p:nvSpPr>
        <p:spPr>
          <a:xfrm>
            <a:off x="4825900" y="422300"/>
            <a:ext cx="6341700" cy="5944500"/>
          </a:xfrm>
          <a:prstGeom prst="rect">
            <a:avLst/>
          </a:prstGeom>
          <a:noFill/>
          <a:ln>
            <a:noFill/>
          </a:ln>
        </p:spPr>
        <p:txBody>
          <a:bodyPr spcFirstLastPara="1" wrap="square" lIns="91425" tIns="45700" rIns="91425" bIns="45700" anchor="t" anchorCtr="0">
            <a:noAutofit/>
          </a:bodyPr>
          <a:lstStyle/>
          <a:p>
            <a:pPr marL="0" lvl="0" indent="0" algn="just" rtl="0">
              <a:lnSpc>
                <a:spcPct val="103333"/>
              </a:lnSpc>
              <a:spcBef>
                <a:spcPts val="0"/>
              </a:spcBef>
              <a:spcAft>
                <a:spcPts val="0"/>
              </a:spcAft>
              <a:buClr>
                <a:srgbClr val="000000"/>
              </a:buClr>
              <a:buSzPts val="2400"/>
              <a:buNone/>
            </a:pPr>
            <a:r>
              <a:rPr lang="pl-PL" sz="2200" dirty="0" err="1">
                <a:solidFill>
                  <a:srgbClr val="000000"/>
                </a:solidFill>
              </a:rPr>
              <a:t>Starbucks</a:t>
            </a:r>
            <a:r>
              <a:rPr lang="pl-PL" sz="2200" dirty="0">
                <a:solidFill>
                  <a:srgbClr val="000000"/>
                </a:solidFill>
              </a:rPr>
              <a:t> ma długą historię zaangażowania społecznego i partnerstwa z lokalnymi społecznościami. Niektóre z ich godnych uwagi działań to: </a:t>
            </a: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sz="2200" dirty="0">
                <a:solidFill>
                  <a:srgbClr val="000000"/>
                </a:solidFill>
              </a:rPr>
              <a:t>Zrównoważona uprawa kawy, która wspiera lokalnych producentów kawy i chroni środowisko</a:t>
            </a: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sz="2200" dirty="0">
                <a:solidFill>
                  <a:srgbClr val="000000"/>
                </a:solidFill>
              </a:rPr>
              <a:t>Programy szkoleniowe dla młodzieży, wydarzenia charytatywne.</a:t>
            </a: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sz="2200" dirty="0">
                <a:solidFill>
                  <a:srgbClr val="1F1F1F"/>
                </a:solidFill>
              </a:rPr>
              <a:t>W 2020 r. marka nawiązała współpracę ze startupem </a:t>
            </a:r>
            <a:r>
              <a:rPr lang="pl-PL" sz="2200" dirty="0" err="1">
                <a:solidFill>
                  <a:srgbClr val="1F1F1F"/>
                </a:solidFill>
              </a:rPr>
              <a:t>EcoBean</a:t>
            </a:r>
            <a:r>
              <a:rPr lang="pl-PL" sz="2200" dirty="0">
                <a:solidFill>
                  <a:srgbClr val="1F1F1F"/>
                </a:solidFill>
              </a:rPr>
              <a:t> i wspiera go w pracach nad możliwościami, jakie daje przetwarzanie fusów - głównie poprzez przekazywanie odpadów zebranych w warszawskich kawiarniach do testów nad ponownym wykorzystaniem surowca. Odpowiada to większości gości kawiarni, którzy na co dzień żyją ideą zero waste.</a:t>
            </a:r>
            <a:endParaRPr sz="2200" dirty="0">
              <a:solidFill>
                <a:srgbClr val="000000"/>
              </a:solidFill>
            </a:endParaRPr>
          </a:p>
        </p:txBody>
      </p:sp>
      <p:sp>
        <p:nvSpPr>
          <p:cNvPr id="446" name="Google Shape;446;p27"/>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Starbucks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p28"/>
          <p:cNvSpPr txBox="1">
            <a:spLocks noGrp="1"/>
          </p:cNvSpPr>
          <p:nvPr>
            <p:ph type="body" idx="1"/>
          </p:nvPr>
        </p:nvSpPr>
        <p:spPr>
          <a:xfrm>
            <a:off x="4825900" y="422300"/>
            <a:ext cx="6341700" cy="5571000"/>
          </a:xfrm>
          <a:prstGeom prst="rect">
            <a:avLst/>
          </a:prstGeom>
          <a:noFill/>
          <a:ln>
            <a:noFill/>
          </a:ln>
        </p:spPr>
        <p:txBody>
          <a:bodyPr spcFirstLastPara="1" wrap="square" lIns="91425" tIns="45700" rIns="91425" bIns="45700" anchor="t" anchorCtr="0">
            <a:noAutofit/>
          </a:bodyPr>
          <a:lstStyle/>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sz="2300" dirty="0">
                <a:solidFill>
                  <a:srgbClr val="000000"/>
                </a:solidFill>
                <a:highlight>
                  <a:srgbClr val="FFFFFF"/>
                </a:highlight>
              </a:rPr>
              <a:t>Dostępność produktów marki w aplikacji „Too Good To Go”, której misją jest ograniczenie marnowania żywności.</a:t>
            </a: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sz="2300" b="0" i="0" dirty="0" err="1">
                <a:solidFill>
                  <a:srgbClr val="000000"/>
                </a:solidFill>
                <a:highlight>
                  <a:srgbClr val="FFFFFF"/>
                </a:highlight>
              </a:rPr>
              <a:t>Starbucks</a:t>
            </a:r>
            <a:r>
              <a:rPr lang="pl-PL" sz="2300" b="0" i="0" dirty="0">
                <a:solidFill>
                  <a:srgbClr val="000000"/>
                </a:solidFill>
                <a:highlight>
                  <a:srgbClr val="FFFFFF"/>
                </a:highlight>
              </a:rPr>
              <a:t> od początku swojej działalności w Polsce rozwija inicjatywę „</a:t>
            </a:r>
            <a:r>
              <a:rPr lang="pl-PL" sz="2300" b="0" i="0" dirty="0" err="1">
                <a:solidFill>
                  <a:srgbClr val="000000"/>
                </a:solidFill>
                <a:highlight>
                  <a:srgbClr val="FFFFFF"/>
                </a:highlight>
              </a:rPr>
              <a:t>Bring</a:t>
            </a:r>
            <a:r>
              <a:rPr lang="pl-PL" sz="2300" b="0" i="0" dirty="0">
                <a:solidFill>
                  <a:srgbClr val="000000"/>
                </a:solidFill>
                <a:highlight>
                  <a:srgbClr val="FFFFFF"/>
                </a:highlight>
              </a:rPr>
              <a:t> </a:t>
            </a:r>
            <a:r>
              <a:rPr lang="pl-PL" sz="2300" b="0" i="0" dirty="0" err="1">
                <a:solidFill>
                  <a:srgbClr val="000000"/>
                </a:solidFill>
                <a:highlight>
                  <a:srgbClr val="FFFFFF"/>
                </a:highlight>
              </a:rPr>
              <a:t>Your</a:t>
            </a:r>
            <a:r>
              <a:rPr lang="pl-PL" sz="2300" b="0" i="0" dirty="0">
                <a:solidFill>
                  <a:srgbClr val="000000"/>
                </a:solidFill>
                <a:highlight>
                  <a:srgbClr val="FFFFFF"/>
                </a:highlight>
              </a:rPr>
              <a:t> </a:t>
            </a:r>
            <a:r>
              <a:rPr lang="pl-PL" sz="2300" b="0" i="0" dirty="0" err="1">
                <a:solidFill>
                  <a:srgbClr val="000000"/>
                </a:solidFill>
                <a:highlight>
                  <a:srgbClr val="FFFFFF"/>
                </a:highlight>
              </a:rPr>
              <a:t>Own</a:t>
            </a:r>
            <a:r>
              <a:rPr lang="pl-PL" sz="2300" b="0" i="0" dirty="0">
                <a:solidFill>
                  <a:srgbClr val="000000"/>
                </a:solidFill>
                <a:highlight>
                  <a:srgbClr val="FFFFFF"/>
                </a:highlight>
              </a:rPr>
              <a:t> </a:t>
            </a:r>
            <a:r>
              <a:rPr lang="pl-PL" sz="2300" b="0" i="0" dirty="0" err="1">
                <a:solidFill>
                  <a:srgbClr val="000000"/>
                </a:solidFill>
                <a:highlight>
                  <a:srgbClr val="FFFFFF"/>
                </a:highlight>
              </a:rPr>
              <a:t>Tumbler</a:t>
            </a:r>
            <a:r>
              <a:rPr lang="pl-PL" sz="2300" b="0" i="0" dirty="0">
                <a:solidFill>
                  <a:srgbClr val="000000"/>
                </a:solidFill>
                <a:highlight>
                  <a:srgbClr val="FFFFFF"/>
                </a:highlight>
              </a:rPr>
              <a:t>”, której celem jest ograniczenie produkcji odpadów i edukacja społeczeństwa. Koncept „Z własnym kubkiem” powstał z myślą o środowisku i szerzeniu dobrych praktyk wśród gości</a:t>
            </a: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sz="2300" dirty="0">
                <a:solidFill>
                  <a:srgbClr val="000000"/>
                </a:solidFill>
                <a:highlight>
                  <a:srgbClr val="FFFFFF"/>
                </a:highlight>
              </a:rPr>
              <a:t>Współpraca z PSONI, czyli Polskim Stowarzyszeniem na rzecz Osób z Niepełnosprawnością Intelektualną.</a:t>
            </a: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sz="2300" dirty="0">
                <a:solidFill>
                  <a:srgbClr val="000000"/>
                </a:solidFill>
                <a:highlight>
                  <a:srgbClr val="FFFFFF"/>
                </a:highlight>
              </a:rPr>
              <a:t>Marka zdecydowała się również wesprzeć jeden z finałów Wielkiej Orkiestry Świątecznej Pomocy.</a:t>
            </a:r>
            <a:endParaRPr sz="2300" dirty="0"/>
          </a:p>
        </p:txBody>
      </p:sp>
      <p:sp>
        <p:nvSpPr>
          <p:cNvPr id="452" name="Google Shape;452;p28"/>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Starbucks</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Google Shape;457;p29"/>
          <p:cNvSpPr txBox="1">
            <a:spLocks noGrp="1"/>
          </p:cNvSpPr>
          <p:nvPr>
            <p:ph type="body" idx="1"/>
          </p:nvPr>
        </p:nvSpPr>
        <p:spPr>
          <a:xfrm>
            <a:off x="4825900" y="522100"/>
            <a:ext cx="6341700" cy="5511600"/>
          </a:xfrm>
          <a:prstGeom prst="rect">
            <a:avLst/>
          </a:prstGeom>
          <a:noFill/>
          <a:ln>
            <a:noFill/>
          </a:ln>
        </p:spPr>
        <p:txBody>
          <a:bodyPr spcFirstLastPara="1" wrap="square" lIns="91425" tIns="45700" rIns="91425" bIns="45700" anchor="t" anchorCtr="0">
            <a:noAutofit/>
          </a:bodyPr>
          <a:lstStyle/>
          <a:p>
            <a:pPr marL="0" lvl="0" indent="0" algn="just" rtl="0">
              <a:lnSpc>
                <a:spcPct val="103333"/>
              </a:lnSpc>
              <a:spcBef>
                <a:spcPts val="0"/>
              </a:spcBef>
              <a:spcAft>
                <a:spcPts val="0"/>
              </a:spcAft>
              <a:buClr>
                <a:srgbClr val="73B64B"/>
              </a:buClr>
              <a:buSzPts val="2400"/>
              <a:buNone/>
            </a:pPr>
            <a:r>
              <a:rPr lang="pl-PL" sz="2200" b="1" i="0" dirty="0">
                <a:solidFill>
                  <a:srgbClr val="73B64B"/>
                </a:solidFill>
                <a:highlight>
                  <a:srgbClr val="FFFFFF"/>
                </a:highlight>
              </a:rPr>
              <a:t>„Zrównoważony rozwój i działalność społeczna są wpisane w DNA Allegro, a odpowiedzialność za naszych klientów, sprzedawców, pracowników i dbałość o środowisko to nasze najważniejsze zobowiązania”.</a:t>
            </a:r>
          </a:p>
          <a:p>
            <a:pPr marL="0" lvl="0" indent="0" algn="just" rtl="0">
              <a:lnSpc>
                <a:spcPct val="103333"/>
              </a:lnSpc>
              <a:spcBef>
                <a:spcPts val="0"/>
              </a:spcBef>
              <a:spcAft>
                <a:spcPts val="0"/>
              </a:spcAft>
              <a:buClr>
                <a:srgbClr val="73B64B"/>
              </a:buClr>
              <a:buSzPts val="2400"/>
              <a:buNone/>
            </a:pPr>
            <a:endParaRPr sz="2200" dirty="0">
              <a:solidFill>
                <a:srgbClr val="000000"/>
              </a:solidFill>
              <a:highlight>
                <a:srgbClr val="FFFFFF"/>
              </a:highlight>
            </a:endParaRPr>
          </a:p>
          <a:p>
            <a:pPr marL="0" lvl="0" indent="0" algn="just" rtl="0">
              <a:lnSpc>
                <a:spcPct val="103333"/>
              </a:lnSpc>
              <a:spcBef>
                <a:spcPts val="0"/>
              </a:spcBef>
              <a:spcAft>
                <a:spcPts val="0"/>
              </a:spcAft>
              <a:buClr>
                <a:srgbClr val="000000"/>
              </a:buClr>
              <a:buSzPts val="2400"/>
              <a:buNone/>
            </a:pPr>
            <a:r>
              <a:rPr lang="pl-PL" sz="2200" b="0" i="0" dirty="0">
                <a:solidFill>
                  <a:srgbClr val="000000"/>
                </a:solidFill>
                <a:highlight>
                  <a:srgbClr val="FFFFFF"/>
                </a:highlight>
              </a:rPr>
              <a:t>Nadrzędnym zobowiązaniem we wszystkich obszarach działalności jest działanie w sposób etyczny i w pełni transparentny:</a:t>
            </a: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sz="2200" b="0" i="0" dirty="0">
                <a:solidFill>
                  <a:srgbClr val="000000"/>
                </a:solidFill>
                <a:highlight>
                  <a:srgbClr val="FFFFFF"/>
                </a:highlight>
              </a:rPr>
              <a:t>Zapewnienie kreatywnego i innowacyjnego miejsca pracy</a:t>
            </a:r>
            <a:endParaRPr sz="2200" dirty="0"/>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en-US" sz="2200" b="0" i="0" dirty="0" err="1">
                <a:solidFill>
                  <a:srgbClr val="000000"/>
                </a:solidFill>
                <a:highlight>
                  <a:srgbClr val="FFFFFF"/>
                </a:highlight>
              </a:rPr>
              <a:t>Dbałość</a:t>
            </a:r>
            <a:r>
              <a:rPr lang="en-US" sz="2200" b="0" i="0" dirty="0">
                <a:solidFill>
                  <a:srgbClr val="000000"/>
                </a:solidFill>
                <a:highlight>
                  <a:srgbClr val="FFFFFF"/>
                </a:highlight>
              </a:rPr>
              <a:t> o </a:t>
            </a:r>
            <a:r>
              <a:rPr lang="en-US" sz="2200" b="0" i="0" dirty="0" err="1">
                <a:solidFill>
                  <a:srgbClr val="000000"/>
                </a:solidFill>
                <a:highlight>
                  <a:srgbClr val="FFFFFF"/>
                </a:highlight>
              </a:rPr>
              <a:t>naszych</a:t>
            </a:r>
            <a:r>
              <a:rPr lang="en-US" sz="2200" b="0" i="0" dirty="0">
                <a:solidFill>
                  <a:srgbClr val="000000"/>
                </a:solidFill>
                <a:highlight>
                  <a:srgbClr val="FFFFFF"/>
                </a:highlight>
              </a:rPr>
              <a:t> </a:t>
            </a:r>
            <a:r>
              <a:rPr lang="en-US" sz="2200" b="0" i="0" dirty="0" err="1">
                <a:solidFill>
                  <a:srgbClr val="000000"/>
                </a:solidFill>
                <a:highlight>
                  <a:srgbClr val="FFFFFF"/>
                </a:highlight>
              </a:rPr>
              <a:t>klientów</a:t>
            </a:r>
            <a:endParaRPr lang="pl-PL" sz="2200" b="0" i="0" dirty="0">
              <a:solidFill>
                <a:srgbClr val="000000"/>
              </a:solidFill>
              <a:highlight>
                <a:srgbClr val="FFFFFF"/>
              </a:highlight>
            </a:endParaRP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en-US" sz="2200" b="0" i="0" dirty="0" err="1">
                <a:solidFill>
                  <a:srgbClr val="000000"/>
                </a:solidFill>
                <a:highlight>
                  <a:srgbClr val="FFFFFF"/>
                </a:highlight>
              </a:rPr>
              <a:t>Odpowiedzialna</a:t>
            </a:r>
            <a:r>
              <a:rPr lang="en-US" sz="2200" b="0" i="0" dirty="0">
                <a:solidFill>
                  <a:srgbClr val="000000"/>
                </a:solidFill>
                <a:highlight>
                  <a:srgbClr val="FFFFFF"/>
                </a:highlight>
              </a:rPr>
              <a:t> </a:t>
            </a:r>
            <a:r>
              <a:rPr lang="en-US" sz="2200" b="0" i="0" dirty="0" err="1">
                <a:solidFill>
                  <a:srgbClr val="000000"/>
                </a:solidFill>
                <a:highlight>
                  <a:srgbClr val="FFFFFF"/>
                </a:highlight>
              </a:rPr>
              <a:t>współpraca</a:t>
            </a:r>
            <a:r>
              <a:rPr lang="en-US" sz="2200" b="0" i="0" dirty="0">
                <a:solidFill>
                  <a:srgbClr val="000000"/>
                </a:solidFill>
                <a:highlight>
                  <a:srgbClr val="FFFFFF"/>
                </a:highlight>
              </a:rPr>
              <a:t> w </a:t>
            </a:r>
            <a:r>
              <a:rPr lang="en-US" sz="2200" b="0" i="0" dirty="0" err="1">
                <a:solidFill>
                  <a:srgbClr val="000000"/>
                </a:solidFill>
                <a:highlight>
                  <a:srgbClr val="FFFFFF"/>
                </a:highlight>
              </a:rPr>
              <a:t>biznesie</a:t>
            </a:r>
            <a:endParaRPr lang="pl-PL" sz="2200" b="0" i="0" dirty="0">
              <a:solidFill>
                <a:srgbClr val="000000"/>
              </a:solidFill>
              <a:highlight>
                <a:srgbClr val="FFFFFF"/>
              </a:highlight>
            </a:endParaRP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en-US" sz="2200" dirty="0" err="1">
                <a:solidFill>
                  <a:srgbClr val="000000"/>
                </a:solidFill>
                <a:highlight>
                  <a:srgbClr val="FFFFFF"/>
                </a:highlight>
              </a:rPr>
              <a:t>Inwestowanie</a:t>
            </a:r>
            <a:r>
              <a:rPr lang="en-US" sz="2200" dirty="0">
                <a:solidFill>
                  <a:srgbClr val="000000"/>
                </a:solidFill>
                <a:highlight>
                  <a:srgbClr val="FFFFFF"/>
                </a:highlight>
              </a:rPr>
              <a:t> w </a:t>
            </a:r>
            <a:r>
              <a:rPr lang="en-US" sz="2200" dirty="0" err="1">
                <a:solidFill>
                  <a:srgbClr val="000000"/>
                </a:solidFill>
                <a:highlight>
                  <a:srgbClr val="FFFFFF"/>
                </a:highlight>
              </a:rPr>
              <a:t>społeczność</a:t>
            </a:r>
            <a:endParaRPr lang="pl-PL" sz="2200" dirty="0">
              <a:solidFill>
                <a:srgbClr val="000000"/>
              </a:solidFill>
              <a:highlight>
                <a:srgbClr val="FFFFFF"/>
              </a:highlight>
            </a:endParaRP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sz="2200" dirty="0">
                <a:solidFill>
                  <a:srgbClr val="000000"/>
                </a:solidFill>
                <a:highlight>
                  <a:srgbClr val="FFFFFF"/>
                </a:highlight>
              </a:rPr>
              <a:t>Tworzenie zdrowej i ekologicznej postawy</a:t>
            </a:r>
            <a:endParaRPr sz="2200" dirty="0"/>
          </a:p>
        </p:txBody>
      </p:sp>
      <p:sp>
        <p:nvSpPr>
          <p:cNvPr id="458" name="Google Shape;458;p29"/>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Allegro</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62"/>
        <p:cNvGrpSpPr/>
        <p:nvPr/>
      </p:nvGrpSpPr>
      <p:grpSpPr>
        <a:xfrm>
          <a:off x="0" y="0"/>
          <a:ext cx="0" cy="0"/>
          <a:chOff x="0" y="0"/>
          <a:chExt cx="0" cy="0"/>
        </a:xfrm>
      </p:grpSpPr>
      <p:sp>
        <p:nvSpPr>
          <p:cNvPr id="463" name="Google Shape;463;p30"/>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000000"/>
              </a:buClr>
              <a:buSzPts val="2400"/>
              <a:buNone/>
            </a:pPr>
            <a:r>
              <a:rPr lang="en-US" b="0" i="0" dirty="0" err="1">
                <a:solidFill>
                  <a:srgbClr val="000000"/>
                </a:solidFill>
                <a:highlight>
                  <a:srgbClr val="FFFFFF"/>
                </a:highlight>
              </a:rPr>
              <a:t>Przykłady</a:t>
            </a:r>
            <a:r>
              <a:rPr lang="en-US" b="0" i="0" dirty="0">
                <a:solidFill>
                  <a:srgbClr val="000000"/>
                </a:solidFill>
                <a:highlight>
                  <a:srgbClr val="FFFFFF"/>
                </a:highlight>
              </a:rPr>
              <a:t> </a:t>
            </a:r>
            <a:r>
              <a:rPr lang="en-US" b="0" i="0" dirty="0" err="1">
                <a:solidFill>
                  <a:srgbClr val="000000"/>
                </a:solidFill>
                <a:highlight>
                  <a:srgbClr val="FFFFFF"/>
                </a:highlight>
              </a:rPr>
              <a:t>działań</a:t>
            </a:r>
            <a:r>
              <a:rPr lang="en-US" b="0" i="0" dirty="0">
                <a:solidFill>
                  <a:srgbClr val="000000"/>
                </a:solidFill>
                <a:highlight>
                  <a:srgbClr val="FFFFFF"/>
                </a:highlight>
              </a:rPr>
              <a:t> Allegro:</a:t>
            </a:r>
            <a:endParaRPr lang="pl-PL" b="0" i="0" dirty="0">
              <a:solidFill>
                <a:srgbClr val="000000"/>
              </a:solidFill>
              <a:highlight>
                <a:srgbClr val="FFFFFF"/>
              </a:highlight>
            </a:endParaRP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dirty="0">
                <a:solidFill>
                  <a:srgbClr val="000000"/>
                </a:solidFill>
              </a:rPr>
              <a:t>Allegro Lokalnie: Wsparcie lokalnej społeczności. Allegro Lokalnie to głównie osoby prywatne, które najczęściej oferują pojedyncze egzemplarze danego produktu.</a:t>
            </a: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dirty="0">
                <a:solidFill>
                  <a:srgbClr val="000000"/>
                </a:solidFill>
              </a:rPr>
              <a:t>Allegro angażuje się w działalność charytatywną wspierając różne organizacje pozarządowe i fundacje.</a:t>
            </a: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dirty="0">
                <a:solidFill>
                  <a:srgbClr val="000000"/>
                </a:solidFill>
              </a:rPr>
              <a:t>Recykling opakowań czy promowanie ekologicznych produktów na platformie.</a:t>
            </a:r>
          </a:p>
          <a:p>
            <a:pPr marL="342900" lvl="0" indent="-342900" algn="just" rtl="0">
              <a:lnSpc>
                <a:spcPct val="103333"/>
              </a:lnSpc>
              <a:spcBef>
                <a:spcPts val="0"/>
              </a:spcBef>
              <a:spcAft>
                <a:spcPts val="0"/>
              </a:spcAft>
              <a:buClr>
                <a:srgbClr val="000000"/>
              </a:buClr>
              <a:buSzPts val="2400"/>
              <a:buFont typeface="Arial" panose="020B0604020202020204" pitchFamily="34" charset="0"/>
              <a:buChar char="•"/>
            </a:pPr>
            <a:r>
              <a:rPr lang="pl-PL" dirty="0">
                <a:solidFill>
                  <a:srgbClr val="000000"/>
                </a:solidFill>
              </a:rPr>
              <a:t>Firma wspiera różne inicjatywy kulturalne i artystyczne, organizując wydarzenia promujące lokalnych artystów i twórców.</a:t>
            </a:r>
            <a:endParaRPr dirty="0">
              <a:solidFill>
                <a:srgbClr val="000000"/>
              </a:solidFill>
            </a:endParaRPr>
          </a:p>
        </p:txBody>
      </p:sp>
      <p:sp>
        <p:nvSpPr>
          <p:cNvPr id="464" name="Google Shape;464;p30"/>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Allegro</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3"/>
          <p:cNvSpPr txBox="1">
            <a:spLocks noGrp="1"/>
          </p:cNvSpPr>
          <p:nvPr>
            <p:ph type="body" idx="1"/>
          </p:nvPr>
        </p:nvSpPr>
        <p:spPr>
          <a:xfrm>
            <a:off x="1218922" y="348055"/>
            <a:ext cx="10007112" cy="807005"/>
          </a:xfrm>
          <a:prstGeom prst="rect">
            <a:avLst/>
          </a:prstGeom>
          <a:noFill/>
          <a:ln>
            <a:noFill/>
          </a:ln>
        </p:spPr>
        <p:txBody>
          <a:bodyPr spcFirstLastPara="1" wrap="square" lIns="91425" tIns="45700" rIns="91425" bIns="45700" anchor="t" anchorCtr="0">
            <a:noAutofit/>
          </a:bodyPr>
          <a:lstStyle/>
          <a:p>
            <a:pPr marL="457200" lvl="0" indent="-228600" algn="ctr" rtl="0">
              <a:lnSpc>
                <a:spcPct val="90000"/>
              </a:lnSpc>
              <a:spcBef>
                <a:spcPts val="1000"/>
              </a:spcBef>
              <a:spcAft>
                <a:spcPts val="0"/>
              </a:spcAft>
              <a:buSzPts val="3600"/>
              <a:buNone/>
            </a:pPr>
            <a:r>
              <a:rPr lang="pl-PL" dirty="0">
                <a:solidFill>
                  <a:srgbClr val="595959"/>
                </a:solidFill>
              </a:rPr>
              <a:t>SPIS TREŚCI</a:t>
            </a:r>
            <a:endParaRPr dirty="0"/>
          </a:p>
        </p:txBody>
      </p:sp>
      <p:graphicFrame>
        <p:nvGraphicFramePr>
          <p:cNvPr id="2" name="Google Shape;186;p9">
            <a:extLst>
              <a:ext uri="{FF2B5EF4-FFF2-40B4-BE49-F238E27FC236}">
                <a16:creationId xmlns:a16="http://schemas.microsoft.com/office/drawing/2014/main" id="{FD9675E7-1276-D3E8-D3DF-E0BE9194EC1B}"/>
              </a:ext>
            </a:extLst>
          </p:cNvPr>
          <p:cNvGraphicFramePr/>
          <p:nvPr>
            <p:extLst>
              <p:ext uri="{D42A27DB-BD31-4B8C-83A1-F6EECF244321}">
                <p14:modId xmlns:p14="http://schemas.microsoft.com/office/powerpoint/2010/main" val="3222552003"/>
              </p:ext>
            </p:extLst>
          </p:nvPr>
        </p:nvGraphicFramePr>
        <p:xfrm>
          <a:off x="621792" y="1313897"/>
          <a:ext cx="10604250" cy="5106737"/>
        </p:xfrm>
        <a:graphic>
          <a:graphicData uri="http://schemas.openxmlformats.org/drawingml/2006/table">
            <a:tbl>
              <a:tblPr firstRow="1" bandRow="1">
                <a:noFill/>
              </a:tblPr>
              <a:tblGrid>
                <a:gridCol w="5302125">
                  <a:extLst>
                    <a:ext uri="{9D8B030D-6E8A-4147-A177-3AD203B41FA5}">
                      <a16:colId xmlns:a16="http://schemas.microsoft.com/office/drawing/2014/main" val="20000"/>
                    </a:ext>
                  </a:extLst>
                </a:gridCol>
                <a:gridCol w="5302125">
                  <a:extLst>
                    <a:ext uri="{9D8B030D-6E8A-4147-A177-3AD203B41FA5}">
                      <a16:colId xmlns:a16="http://schemas.microsoft.com/office/drawing/2014/main" val="20001"/>
                    </a:ext>
                  </a:extLst>
                </a:gridCol>
              </a:tblGrid>
              <a:tr h="610728">
                <a:tc>
                  <a:txBody>
                    <a:bodyPr/>
                    <a:lstStyle/>
                    <a:p>
                      <a:pPr marL="0" marR="0" lvl="0" indent="0" algn="ctr" rtl="0">
                        <a:lnSpc>
                          <a:spcPct val="100000"/>
                        </a:lnSpc>
                        <a:spcBef>
                          <a:spcPts val="0"/>
                        </a:spcBef>
                        <a:spcAft>
                          <a:spcPts val="0"/>
                        </a:spcAft>
                        <a:buNone/>
                      </a:pPr>
                      <a:r>
                        <a:rPr lang="pl-PL" sz="3600" b="1" i="0" u="none" strike="noStrike" cap="none">
                          <a:solidFill>
                            <a:srgbClr val="73B64B"/>
                          </a:solidFill>
                          <a:latin typeface="Calibri"/>
                          <a:ea typeface="Calibri"/>
                          <a:cs typeface="Calibri"/>
                          <a:sym typeface="Arial"/>
                        </a:rPr>
                        <a:t>NAZWA ROZDZIAŁU</a:t>
                      </a:r>
                      <a:endParaRPr sz="3600" b="1" i="0" u="none" strike="noStrike" cap="none" dirty="0">
                        <a:solidFill>
                          <a:srgbClr val="73B64B"/>
                        </a:solidFill>
                        <a:latin typeface="Calibri"/>
                        <a:ea typeface="Calibri"/>
                        <a:cs typeface="Calibri"/>
                        <a:sym typeface="Calibri"/>
                      </a:endParaRPr>
                    </a:p>
                  </a:txBody>
                  <a:tcPr marL="91450" marR="91450" marT="45725" marB="45725"/>
                </a:tc>
                <a:tc>
                  <a:txBody>
                    <a:bodyPr/>
                    <a:lstStyle/>
                    <a:p>
                      <a:pPr marL="0" marR="0" lvl="0" indent="0" algn="ctr" rtl="0">
                        <a:lnSpc>
                          <a:spcPct val="100000"/>
                        </a:lnSpc>
                        <a:spcBef>
                          <a:spcPts val="0"/>
                        </a:spcBef>
                        <a:spcAft>
                          <a:spcPts val="0"/>
                        </a:spcAft>
                        <a:buNone/>
                      </a:pPr>
                      <a:r>
                        <a:rPr lang="pl-PL" sz="3600" b="1" i="0" u="none" strike="noStrike" cap="none" dirty="0">
                          <a:solidFill>
                            <a:srgbClr val="73B64B"/>
                          </a:solidFill>
                          <a:latin typeface="Calibri"/>
                          <a:ea typeface="Calibri"/>
                          <a:cs typeface="Calibri"/>
                          <a:sym typeface="Arial"/>
                        </a:rPr>
                        <a:t>NAZWA ROZDZIAŁU</a:t>
                      </a:r>
                      <a:endParaRPr lang="pl-PL" sz="3600" b="1" i="0" u="none" strike="noStrike" cap="none" dirty="0">
                        <a:solidFill>
                          <a:srgbClr val="73B64B"/>
                        </a:solidFill>
                        <a:latin typeface="Calibri"/>
                        <a:ea typeface="Calibri"/>
                        <a:cs typeface="Calibri"/>
                        <a:sym typeface="Calibri"/>
                      </a:endParaRPr>
                    </a:p>
                  </a:txBody>
                  <a:tcPr marL="91450" marR="91450" marT="45725" marB="45725"/>
                </a:tc>
                <a:extLst>
                  <a:ext uri="{0D108BD9-81ED-4DB2-BD59-A6C34878D82A}">
                    <a16:rowId xmlns:a16="http://schemas.microsoft.com/office/drawing/2014/main" val="10000"/>
                  </a:ext>
                </a:extLst>
              </a:tr>
              <a:tr h="785219">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Wprowadzenie do zestawu startowego SOS</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Rozdział </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7 -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Przejrzystość</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łańcucha</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dostaw</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extLst>
                  <a:ext uri="{0D108BD9-81ED-4DB2-BD59-A6C34878D82A}">
                    <a16:rowId xmlns:a16="http://schemas.microsoft.com/office/drawing/2014/main" val="10001"/>
                  </a:ext>
                </a:extLst>
              </a:tr>
              <a:tr h="496329">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Rozdział </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1-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Zrównoważone</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operacje</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biznesowe</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Rozdział </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8 -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Praktyki</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wzorcowe</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extLst>
                  <a:ext uri="{0D108BD9-81ED-4DB2-BD59-A6C34878D82A}">
                    <a16:rowId xmlns:a16="http://schemas.microsoft.com/office/drawing/2014/main" val="10002"/>
                  </a:ext>
                </a:extLst>
              </a:tr>
              <a:tr h="449660">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Rozdział </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2-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Zrównoważone</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myślenie</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Rozdział </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9 -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Narzędzia</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cyfrowe</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extLst>
                  <a:ext uri="{0D108BD9-81ED-4DB2-BD59-A6C34878D82A}">
                    <a16:rowId xmlns:a16="http://schemas.microsoft.com/office/drawing/2014/main" val="10003"/>
                  </a:ext>
                </a:extLst>
              </a:tr>
              <a:tr h="785219">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Rozdział </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3-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Angażowanie</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pracowników</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Rozdział 10- Pułapki w zrównoważonych przedsiębiorstwach</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extLst>
                  <a:ext uri="{0D108BD9-81ED-4DB2-BD59-A6C34878D82A}">
                    <a16:rowId xmlns:a16="http://schemas.microsoft.com/office/drawing/2014/main" val="10004"/>
                  </a:ext>
                </a:extLst>
              </a:tr>
              <a:tr h="785219">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Rozdział </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4-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Obsługa</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ekologicznych</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konsumentów</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Podsumowanie do zestawu startowego SOS</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extLst>
                  <a:ext uri="{0D108BD9-81ED-4DB2-BD59-A6C34878D82A}">
                    <a16:rowId xmlns:a16="http://schemas.microsoft.com/office/drawing/2014/main" val="10005"/>
                  </a:ext>
                </a:extLst>
              </a:tr>
              <a:tr h="449660">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Rozdział </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5 -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Partnerstwa</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wspólnotowe</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en-US" sz="2200" u="none" strike="noStrike" cap="none">
                          <a:solidFill>
                            <a:srgbClr val="010101"/>
                          </a:solidFill>
                          <a:latin typeface="Calibri" panose="020F0502020204030204" pitchFamily="34" charset="0"/>
                          <a:ea typeface="Calibri" panose="020F0502020204030204" pitchFamily="34" charset="0"/>
                          <a:cs typeface="Calibri" panose="020F0502020204030204" pitchFamily="34" charset="0"/>
                        </a:rPr>
                        <a:t>Kluczowe terminy i definicje</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extLst>
                  <a:ext uri="{0D108BD9-81ED-4DB2-BD59-A6C34878D82A}">
                    <a16:rowId xmlns:a16="http://schemas.microsoft.com/office/drawing/2014/main" val="10006"/>
                  </a:ext>
                </a:extLst>
              </a:tr>
              <a:tr h="449660">
                <a:tc>
                  <a:txBody>
                    <a:bodyPr/>
                    <a:lstStyle/>
                    <a:p>
                      <a:pPr marL="0" marR="0" lvl="0" indent="0" algn="l" rtl="0">
                        <a:lnSpc>
                          <a:spcPct val="100000"/>
                        </a:lnSpc>
                        <a:spcBef>
                          <a:spcPts val="0"/>
                        </a:spcBef>
                        <a:spcAft>
                          <a:spcPts val="0"/>
                        </a:spcAft>
                        <a:buNone/>
                      </a:pPr>
                      <a:r>
                        <a:rPr lang="pl-PL"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Rozdział </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6 -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Ocena</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i</a:t>
                      </a:r>
                      <a:r>
                        <a:rPr lang="en-US"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rPr>
                        <a:t> </a:t>
                      </a: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planowanie</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tc>
                  <a:txBody>
                    <a:bodyPr/>
                    <a:lstStyle/>
                    <a:p>
                      <a:pPr marL="0" marR="0" lvl="0" indent="0" algn="l" rtl="0">
                        <a:lnSpc>
                          <a:spcPct val="100000"/>
                        </a:lnSpc>
                        <a:spcBef>
                          <a:spcPts val="0"/>
                        </a:spcBef>
                        <a:spcAft>
                          <a:spcPts val="0"/>
                        </a:spcAft>
                        <a:buNone/>
                      </a:pPr>
                      <a:r>
                        <a:rPr lang="en-US" sz="2200" u="none" strike="noStrike" cap="none" dirty="0" err="1">
                          <a:solidFill>
                            <a:srgbClr val="010101"/>
                          </a:solidFill>
                          <a:latin typeface="Calibri" panose="020F0502020204030204" pitchFamily="34" charset="0"/>
                          <a:ea typeface="Calibri" panose="020F0502020204030204" pitchFamily="34" charset="0"/>
                          <a:cs typeface="Calibri" panose="020F0502020204030204" pitchFamily="34" charset="0"/>
                        </a:rPr>
                        <a:t>Referencje</a:t>
                      </a:r>
                      <a:endParaRPr sz="2200" u="none" strike="noStrike" cap="none" dirty="0">
                        <a:solidFill>
                          <a:srgbClr val="010101"/>
                        </a:solidFill>
                        <a:latin typeface="Calibri" panose="020F0502020204030204" pitchFamily="34" charset="0"/>
                        <a:ea typeface="Calibri" panose="020F0502020204030204" pitchFamily="34" charset="0"/>
                        <a:cs typeface="Calibri" panose="020F0502020204030204" pitchFamily="34" charset="0"/>
                        <a:sym typeface="Calibri"/>
                      </a:endParaRPr>
                    </a:p>
                  </a:txBody>
                  <a:tcPr marL="91450" marR="91450" marT="45725" marB="45725"/>
                </a:tc>
                <a:extLst>
                  <a:ext uri="{0D108BD9-81ED-4DB2-BD59-A6C34878D82A}">
                    <a16:rowId xmlns:a16="http://schemas.microsoft.com/office/drawing/2014/main" val="10007"/>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68"/>
        <p:cNvGrpSpPr/>
        <p:nvPr/>
      </p:nvGrpSpPr>
      <p:grpSpPr>
        <a:xfrm>
          <a:off x="0" y="0"/>
          <a:ext cx="0" cy="0"/>
          <a:chOff x="0" y="0"/>
          <a:chExt cx="0" cy="0"/>
        </a:xfrm>
      </p:grpSpPr>
      <p:sp>
        <p:nvSpPr>
          <p:cNvPr id="469" name="Google Shape;469;p31"/>
          <p:cNvSpPr txBox="1">
            <a:spLocks noGrp="1"/>
          </p:cNvSpPr>
          <p:nvPr>
            <p:ph type="body" idx="1"/>
          </p:nvPr>
        </p:nvSpPr>
        <p:spPr>
          <a:xfrm>
            <a:off x="4825900" y="405400"/>
            <a:ext cx="6341700" cy="5916300"/>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595959"/>
              </a:buClr>
              <a:buSzPts val="2400"/>
              <a:buNone/>
            </a:pPr>
            <a:r>
              <a:rPr lang="pl-PL" sz="2200" dirty="0">
                <a:solidFill>
                  <a:srgbClr val="000000"/>
                </a:solidFill>
              </a:rPr>
              <a:t>	Innym przykładem europejskiej firmy odzieżowej angażującej się w działania społeczne i zrównoważony rozwój jest H&amp;M. H&amp;M to międzynarodowy detalista odzieżowy znany ze swoich wysiłków na rzecz promowania odpowiedzialnej mody i zaangażowania społecznego.</a:t>
            </a:r>
          </a:p>
          <a:p>
            <a:pPr marL="342900" lvl="0" indent="-342900" algn="just" rtl="0">
              <a:lnSpc>
                <a:spcPct val="103333"/>
              </a:lnSpc>
              <a:spcBef>
                <a:spcPts val="0"/>
              </a:spcBef>
              <a:spcAft>
                <a:spcPts val="0"/>
              </a:spcAft>
              <a:buClr>
                <a:srgbClr val="595959"/>
              </a:buClr>
              <a:buSzPts val="2400"/>
              <a:buFont typeface="Arial" panose="020B0604020202020204" pitchFamily="34" charset="0"/>
              <a:buChar char="•"/>
            </a:pPr>
            <a:r>
              <a:rPr lang="pl-PL" sz="2200" dirty="0">
                <a:solidFill>
                  <a:srgbClr val="000000"/>
                </a:solidFill>
              </a:rPr>
              <a:t>Wykorzystanie materiałów organicznych, recykling tkanin czy redukcja zużycia wody i energii w procesie produkcji.</a:t>
            </a:r>
          </a:p>
          <a:p>
            <a:pPr marL="342900" lvl="0" indent="-342900" algn="just" rtl="0">
              <a:lnSpc>
                <a:spcPct val="103333"/>
              </a:lnSpc>
              <a:spcBef>
                <a:spcPts val="0"/>
              </a:spcBef>
              <a:spcAft>
                <a:spcPts val="0"/>
              </a:spcAft>
              <a:buClr>
                <a:srgbClr val="595959"/>
              </a:buClr>
              <a:buSzPts val="2400"/>
              <a:buFont typeface="Arial" panose="020B0604020202020204" pitchFamily="34" charset="0"/>
              <a:buChar char="•"/>
            </a:pPr>
            <a:r>
              <a:rPr lang="pl-PL" sz="2200" dirty="0">
                <a:solidFill>
                  <a:srgbClr val="000000"/>
                </a:solidFill>
              </a:rPr>
              <a:t>Wsparcie dla lokalnych społeczności produkcyjnych w krajach, w których produkowana jest odzież H&amp;M.</a:t>
            </a:r>
          </a:p>
          <a:p>
            <a:pPr marL="342900" lvl="0" indent="-342900" algn="just" rtl="0">
              <a:lnSpc>
                <a:spcPct val="103333"/>
              </a:lnSpc>
              <a:spcBef>
                <a:spcPts val="0"/>
              </a:spcBef>
              <a:spcAft>
                <a:spcPts val="0"/>
              </a:spcAft>
              <a:buClr>
                <a:srgbClr val="595959"/>
              </a:buClr>
              <a:buSzPts val="2400"/>
              <a:buFont typeface="Arial" panose="020B0604020202020204" pitchFamily="34" charset="0"/>
              <a:buChar char="•"/>
            </a:pPr>
            <a:r>
              <a:rPr lang="pl-PL" sz="2200" dirty="0">
                <a:solidFill>
                  <a:srgbClr val="000000"/>
                </a:solidFill>
              </a:rPr>
              <a:t>H&amp;M działa na rzecz walki z ubóstwem i wspierania lokalnych społeczności poprzez inicjatywy charytatywne i partnerstwa z organizacjami non-profit.</a:t>
            </a:r>
            <a:endParaRPr sz="2200" dirty="0">
              <a:solidFill>
                <a:srgbClr val="000000"/>
              </a:solidFill>
            </a:endParaRPr>
          </a:p>
        </p:txBody>
      </p:sp>
      <p:sp>
        <p:nvSpPr>
          <p:cNvPr id="470" name="Google Shape;470;p31"/>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H&amp;M</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86"/>
        <p:cNvGrpSpPr/>
        <p:nvPr/>
      </p:nvGrpSpPr>
      <p:grpSpPr>
        <a:xfrm>
          <a:off x="0" y="0"/>
          <a:ext cx="0" cy="0"/>
          <a:chOff x="0" y="0"/>
          <a:chExt cx="0" cy="0"/>
        </a:xfrm>
      </p:grpSpPr>
      <p:sp>
        <p:nvSpPr>
          <p:cNvPr id="488" name="Google Shape;488;p32"/>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04</a:t>
            </a:r>
            <a:endParaRPr/>
          </a:p>
        </p:txBody>
      </p:sp>
      <p:sp>
        <p:nvSpPr>
          <p:cNvPr id="489" name="Google Shape;489;p32"/>
          <p:cNvSpPr/>
          <p:nvPr/>
        </p:nvSpPr>
        <p:spPr>
          <a:xfrm>
            <a:off x="5722297" y="4461934"/>
            <a:ext cx="5608740" cy="125262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490" name="Google Shape;490;p32"/>
          <p:cNvSpPr txBox="1"/>
          <p:nvPr/>
        </p:nvSpPr>
        <p:spPr>
          <a:xfrm>
            <a:off x="5906320" y="4514232"/>
            <a:ext cx="5608740"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i="0" u="none" strike="noStrike" cap="none" dirty="0">
                <a:solidFill>
                  <a:srgbClr val="73B64B"/>
                </a:solidFill>
                <a:latin typeface="Calibri"/>
                <a:ea typeface="Calibri"/>
                <a:cs typeface="Calibri"/>
                <a:sym typeface="Calibri"/>
              </a:rPr>
              <a:t>OCENA</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94"/>
        <p:cNvGrpSpPr/>
        <p:nvPr/>
      </p:nvGrpSpPr>
      <p:grpSpPr>
        <a:xfrm>
          <a:off x="0" y="0"/>
          <a:ext cx="0" cy="0"/>
          <a:chOff x="0" y="0"/>
          <a:chExt cx="0" cy="0"/>
        </a:xfrm>
      </p:grpSpPr>
      <p:sp>
        <p:nvSpPr>
          <p:cNvPr id="495" name="Google Shape;495;p34"/>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228600" lvl="0" indent="0" algn="just" rtl="0">
              <a:lnSpc>
                <a:spcPct val="150000"/>
              </a:lnSpc>
              <a:spcBef>
                <a:spcPts val="0"/>
              </a:spcBef>
              <a:spcAft>
                <a:spcPts val="0"/>
              </a:spcAft>
              <a:buSzPts val="2400"/>
              <a:buNone/>
            </a:pPr>
            <a:r>
              <a:rPr lang="pl-PL" b="1" dirty="0">
                <a:solidFill>
                  <a:srgbClr val="000000"/>
                </a:solidFill>
              </a:rPr>
              <a:t>Początki partnerstw społecznościowych są związane z pojawieniem się:</a:t>
            </a:r>
          </a:p>
          <a:p>
            <a:pPr marL="685800" lvl="0" indent="-457200" algn="just" rtl="0">
              <a:lnSpc>
                <a:spcPct val="150000"/>
              </a:lnSpc>
              <a:spcBef>
                <a:spcPts val="0"/>
              </a:spcBef>
              <a:spcAft>
                <a:spcPts val="0"/>
              </a:spcAft>
              <a:buSzPts val="2400"/>
              <a:buFont typeface="+mj-lt"/>
              <a:buAutoNum type="alphaUcPeriod"/>
            </a:pPr>
            <a:r>
              <a:rPr lang="en-US" dirty="0" err="1">
                <a:solidFill>
                  <a:srgbClr val="000000"/>
                </a:solidFill>
              </a:rPr>
              <a:t>Koncepcja</a:t>
            </a:r>
            <a:r>
              <a:rPr lang="en-US" dirty="0">
                <a:solidFill>
                  <a:srgbClr val="000000"/>
                </a:solidFill>
              </a:rPr>
              <a:t> CSR</a:t>
            </a:r>
            <a:endParaRPr lang="pl-PL" dirty="0">
              <a:solidFill>
                <a:srgbClr val="000000"/>
              </a:solidFill>
            </a:endParaRPr>
          </a:p>
          <a:p>
            <a:pPr marL="685800" lvl="0" indent="-457200" algn="just" rtl="0">
              <a:lnSpc>
                <a:spcPct val="150000"/>
              </a:lnSpc>
              <a:spcBef>
                <a:spcPts val="0"/>
              </a:spcBef>
              <a:spcAft>
                <a:spcPts val="0"/>
              </a:spcAft>
              <a:buSzPts val="2400"/>
              <a:buFont typeface="+mj-lt"/>
              <a:buAutoNum type="alphaUcPeriod"/>
            </a:pPr>
            <a:r>
              <a:rPr lang="en-US" dirty="0" err="1">
                <a:solidFill>
                  <a:srgbClr val="000000"/>
                </a:solidFill>
              </a:rPr>
              <a:t>Koncepcja</a:t>
            </a:r>
            <a:r>
              <a:rPr lang="en-US" dirty="0">
                <a:solidFill>
                  <a:srgbClr val="000000"/>
                </a:solidFill>
              </a:rPr>
              <a:t> ESG</a:t>
            </a:r>
            <a:endParaRPr lang="pl-PL" dirty="0">
              <a:solidFill>
                <a:srgbClr val="000000"/>
              </a:solidFill>
            </a:endParaRPr>
          </a:p>
          <a:p>
            <a:pPr marL="685800" lvl="0" indent="-457200" algn="just" rtl="0">
              <a:lnSpc>
                <a:spcPct val="150000"/>
              </a:lnSpc>
              <a:spcBef>
                <a:spcPts val="0"/>
              </a:spcBef>
              <a:spcAft>
                <a:spcPts val="0"/>
              </a:spcAft>
              <a:buSzPts val="2400"/>
              <a:buFont typeface="+mj-lt"/>
              <a:buAutoNum type="alphaUcPeriod"/>
            </a:pPr>
            <a:r>
              <a:rPr lang="pl-PL" dirty="0">
                <a:solidFill>
                  <a:srgbClr val="000000"/>
                </a:solidFill>
              </a:rPr>
              <a:t>Jest to stosunkowo nowa koncepcja i nie jest powiązana z żadną z powyższych</a:t>
            </a:r>
            <a:endParaRPr dirty="0"/>
          </a:p>
        </p:txBody>
      </p:sp>
      <p:sp>
        <p:nvSpPr>
          <p:cNvPr id="496" name="Google Shape;496;p34"/>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pl-PL" dirty="0"/>
              <a:t>P</a:t>
            </a:r>
            <a:r>
              <a:rPr lang="en-US" dirty="0"/>
              <a:t>1</a:t>
            </a:r>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00"/>
        <p:cNvGrpSpPr/>
        <p:nvPr/>
      </p:nvGrpSpPr>
      <p:grpSpPr>
        <a:xfrm>
          <a:off x="0" y="0"/>
          <a:ext cx="0" cy="0"/>
          <a:chOff x="0" y="0"/>
          <a:chExt cx="0" cy="0"/>
        </a:xfrm>
      </p:grpSpPr>
      <p:sp>
        <p:nvSpPr>
          <p:cNvPr id="501" name="Google Shape;501;p58"/>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228600" lvl="0" indent="0" algn="just" rtl="0">
              <a:lnSpc>
                <a:spcPct val="150000"/>
              </a:lnSpc>
              <a:spcBef>
                <a:spcPts val="0"/>
              </a:spcBef>
              <a:spcAft>
                <a:spcPts val="0"/>
              </a:spcAft>
              <a:buSzPts val="2400"/>
              <a:buNone/>
            </a:pPr>
            <a:r>
              <a:rPr lang="pl-PL" b="1" dirty="0">
                <a:solidFill>
                  <a:srgbClr val="000000"/>
                </a:solidFill>
              </a:rPr>
              <a:t>Kluczowymi elementami w budowaniu skutecznych partnerstw społecznych są:</a:t>
            </a:r>
          </a:p>
          <a:p>
            <a:pPr marL="685800" lvl="0" indent="-457200" algn="just" rtl="0">
              <a:lnSpc>
                <a:spcPct val="150000"/>
              </a:lnSpc>
              <a:spcBef>
                <a:spcPts val="0"/>
              </a:spcBef>
              <a:spcAft>
                <a:spcPts val="0"/>
              </a:spcAft>
              <a:buSzPts val="2400"/>
              <a:buFont typeface="+mj-lt"/>
              <a:buAutoNum type="alphaUcPeriod"/>
            </a:pPr>
            <a:r>
              <a:rPr lang="pl-PL" dirty="0">
                <a:solidFill>
                  <a:srgbClr val="000000"/>
                </a:solidFill>
                <a:latin typeface="Calibri"/>
                <a:ea typeface="Calibri"/>
                <a:cs typeface="Calibri"/>
                <a:sym typeface="Calibri"/>
              </a:rPr>
              <a:t>Podejście do partnerstwa jako „ekspert” od mieszkańców</a:t>
            </a:r>
          </a:p>
          <a:p>
            <a:pPr marL="685800" lvl="0" indent="-457200" algn="just" rtl="0">
              <a:lnSpc>
                <a:spcPct val="150000"/>
              </a:lnSpc>
              <a:spcBef>
                <a:spcPts val="0"/>
              </a:spcBef>
              <a:spcAft>
                <a:spcPts val="0"/>
              </a:spcAft>
              <a:buSzPts val="2400"/>
              <a:buFont typeface="+mj-lt"/>
              <a:buAutoNum type="alphaUcPeriod"/>
            </a:pPr>
            <a:r>
              <a:rPr lang="en-US" sz="2400" b="0" i="0" u="none" strike="noStrike" dirty="0" err="1">
                <a:solidFill>
                  <a:srgbClr val="000000"/>
                </a:solidFill>
                <a:latin typeface="Calibri"/>
                <a:ea typeface="Calibri"/>
                <a:cs typeface="Calibri"/>
                <a:sym typeface="Calibri"/>
              </a:rPr>
              <a:t>Zakładanie</a:t>
            </a:r>
            <a:r>
              <a:rPr lang="en-US" sz="2400" b="0" i="0" u="none" strike="noStrike" dirty="0">
                <a:solidFill>
                  <a:srgbClr val="000000"/>
                </a:solidFill>
                <a:latin typeface="Calibri"/>
                <a:ea typeface="Calibri"/>
                <a:cs typeface="Calibri"/>
                <a:sym typeface="Calibri"/>
              </a:rPr>
              <a:t> </a:t>
            </a:r>
            <a:r>
              <a:rPr lang="en-US" sz="2400" b="0" i="0" u="none" strike="noStrike" dirty="0" err="1">
                <a:solidFill>
                  <a:srgbClr val="000000"/>
                </a:solidFill>
                <a:latin typeface="Calibri"/>
                <a:ea typeface="Calibri"/>
                <a:cs typeface="Calibri"/>
                <a:sym typeface="Calibri"/>
              </a:rPr>
              <a:t>natychmiastowego</a:t>
            </a:r>
            <a:r>
              <a:rPr lang="en-US" sz="2400" b="0" i="0" u="none" strike="noStrike" dirty="0">
                <a:solidFill>
                  <a:srgbClr val="000000"/>
                </a:solidFill>
                <a:latin typeface="Calibri"/>
                <a:ea typeface="Calibri"/>
                <a:cs typeface="Calibri"/>
                <a:sym typeface="Calibri"/>
              </a:rPr>
              <a:t> </a:t>
            </a:r>
            <a:r>
              <a:rPr lang="en-US" sz="2400" b="0" i="0" u="none" strike="noStrike" dirty="0" err="1">
                <a:solidFill>
                  <a:srgbClr val="000000"/>
                </a:solidFill>
                <a:latin typeface="Calibri"/>
                <a:ea typeface="Calibri"/>
                <a:cs typeface="Calibri"/>
                <a:sym typeface="Calibri"/>
              </a:rPr>
              <a:t>partnerstwa</a:t>
            </a:r>
            <a:endParaRPr lang="pl-PL" sz="2400" b="0" i="0" u="none" strike="noStrike" dirty="0">
              <a:solidFill>
                <a:srgbClr val="000000"/>
              </a:solidFill>
              <a:latin typeface="Calibri"/>
              <a:ea typeface="Calibri"/>
              <a:cs typeface="Calibri"/>
              <a:sym typeface="Calibri"/>
            </a:endParaRPr>
          </a:p>
          <a:p>
            <a:pPr marL="685800" lvl="0" indent="-457200" algn="just" rtl="0">
              <a:lnSpc>
                <a:spcPct val="150000"/>
              </a:lnSpc>
              <a:spcBef>
                <a:spcPts val="0"/>
              </a:spcBef>
              <a:spcAft>
                <a:spcPts val="0"/>
              </a:spcAft>
              <a:buSzPts val="2400"/>
              <a:buFont typeface="+mj-lt"/>
              <a:buAutoNum type="alphaUcPeriod"/>
            </a:pPr>
            <a:r>
              <a:rPr lang="pl-PL" dirty="0">
                <a:solidFill>
                  <a:srgbClr val="000000"/>
                </a:solidFill>
                <a:latin typeface="Calibri"/>
                <a:ea typeface="Calibri"/>
                <a:cs typeface="Calibri"/>
                <a:sym typeface="Calibri"/>
              </a:rPr>
              <a:t>Zrozumienie potrzeb i wyzwań lokalnej społeczności</a:t>
            </a:r>
          </a:p>
          <a:p>
            <a:pPr marL="228600" lvl="0" indent="0" algn="just" rtl="0">
              <a:lnSpc>
                <a:spcPct val="150000"/>
              </a:lnSpc>
              <a:spcBef>
                <a:spcPts val="0"/>
              </a:spcBef>
              <a:spcAft>
                <a:spcPts val="0"/>
              </a:spcAft>
              <a:buSzPts val="2400"/>
              <a:buNone/>
            </a:pPr>
            <a:endParaRPr dirty="0"/>
          </a:p>
        </p:txBody>
      </p:sp>
      <p:sp>
        <p:nvSpPr>
          <p:cNvPr id="502" name="Google Shape;502;p58"/>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pl-PL" dirty="0"/>
              <a:t>P</a:t>
            </a:r>
            <a:r>
              <a:rPr lang="en-US" dirty="0"/>
              <a:t>2</a:t>
            </a:r>
            <a:endParaRP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506"/>
        <p:cNvGrpSpPr/>
        <p:nvPr/>
      </p:nvGrpSpPr>
      <p:grpSpPr>
        <a:xfrm>
          <a:off x="0" y="0"/>
          <a:ext cx="0" cy="0"/>
          <a:chOff x="0" y="0"/>
          <a:chExt cx="0" cy="0"/>
        </a:xfrm>
      </p:grpSpPr>
      <p:sp>
        <p:nvSpPr>
          <p:cNvPr id="507" name="Google Shape;507;p59"/>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228600" indent="0" algn="just">
              <a:lnSpc>
                <a:spcPct val="150000"/>
              </a:lnSpc>
            </a:pPr>
            <a:r>
              <a:rPr lang="pl-PL" b="1" dirty="0">
                <a:solidFill>
                  <a:srgbClr val="000000"/>
                </a:solidFill>
              </a:rPr>
              <a:t>Dlaczego partnerstwo społeczne w firmie jest ważne?</a:t>
            </a:r>
          </a:p>
          <a:p>
            <a:pPr marL="685800" indent="-457200" algn="just">
              <a:lnSpc>
                <a:spcPct val="150000"/>
              </a:lnSpc>
              <a:buFont typeface="+mj-lt"/>
              <a:buAutoNum type="alphaUcPeriod"/>
            </a:pPr>
            <a:r>
              <a:rPr lang="pl-PL" dirty="0">
                <a:solidFill>
                  <a:srgbClr val="000000"/>
                </a:solidFill>
                <a:latin typeface="Calibri"/>
                <a:ea typeface="Calibri"/>
                <a:cs typeface="Calibri"/>
                <a:sym typeface="Calibri"/>
              </a:rPr>
              <a:t>Przynosi natychmiastowy zysk dla firmy</a:t>
            </a:r>
          </a:p>
          <a:p>
            <a:pPr marL="685800" indent="-457200" algn="just">
              <a:lnSpc>
                <a:spcPct val="150000"/>
              </a:lnSpc>
              <a:buFont typeface="+mj-lt"/>
              <a:buAutoNum type="alphaUcPeriod"/>
            </a:pPr>
            <a:r>
              <a:rPr lang="pl-PL" dirty="0">
                <a:solidFill>
                  <a:srgbClr val="000000"/>
                </a:solidFill>
                <a:latin typeface="Calibri"/>
                <a:ea typeface="Calibri"/>
                <a:cs typeface="Calibri"/>
                <a:sym typeface="Calibri"/>
              </a:rPr>
              <a:t>Pomaga wzmocnić pozycję lidera w firmie</a:t>
            </a:r>
          </a:p>
          <a:p>
            <a:pPr marL="685800" indent="-457200" algn="just">
              <a:lnSpc>
                <a:spcPct val="150000"/>
              </a:lnSpc>
              <a:buFont typeface="+mj-lt"/>
              <a:buAutoNum type="alphaUcPeriod"/>
            </a:pPr>
            <a:r>
              <a:rPr lang="en-US" dirty="0" err="1">
                <a:solidFill>
                  <a:srgbClr val="000000"/>
                </a:solidFill>
                <a:latin typeface="Calibri"/>
                <a:ea typeface="Calibri"/>
                <a:cs typeface="Calibri"/>
                <a:sym typeface="Calibri"/>
              </a:rPr>
              <a:t>Poprawia</a:t>
            </a:r>
            <a:r>
              <a:rPr lang="en-US" dirty="0">
                <a:solidFill>
                  <a:srgbClr val="000000"/>
                </a:solidFill>
                <a:latin typeface="Calibri"/>
                <a:ea typeface="Calibri"/>
                <a:cs typeface="Calibri"/>
                <a:sym typeface="Calibri"/>
              </a:rPr>
              <a:t> morale </a:t>
            </a:r>
            <a:r>
              <a:rPr lang="en-US" dirty="0" err="1">
                <a:solidFill>
                  <a:srgbClr val="000000"/>
                </a:solidFill>
                <a:latin typeface="Calibri"/>
                <a:ea typeface="Calibri"/>
                <a:cs typeface="Calibri"/>
                <a:sym typeface="Calibri"/>
              </a:rPr>
              <a:t>pracowników</a:t>
            </a:r>
            <a:endParaRPr lang="pl-PL" dirty="0">
              <a:solidFill>
                <a:srgbClr val="000000"/>
              </a:solidFill>
              <a:latin typeface="Calibri"/>
              <a:ea typeface="Calibri"/>
              <a:cs typeface="Calibri"/>
              <a:sym typeface="Calibri"/>
            </a:endParaRPr>
          </a:p>
          <a:p>
            <a:pPr marL="228600" indent="0" algn="just">
              <a:lnSpc>
                <a:spcPct val="150000"/>
              </a:lnSpc>
            </a:pPr>
            <a:endParaRPr sz="2400" b="0" i="0" u="none" strike="noStrike" dirty="0">
              <a:solidFill>
                <a:srgbClr val="000000"/>
              </a:solidFill>
              <a:latin typeface="Arial"/>
              <a:ea typeface="Arial"/>
              <a:cs typeface="Arial"/>
              <a:sym typeface="Arial"/>
            </a:endParaRPr>
          </a:p>
        </p:txBody>
      </p:sp>
      <p:sp>
        <p:nvSpPr>
          <p:cNvPr id="508" name="Google Shape;508;p59"/>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pl-PL" dirty="0"/>
              <a:t>P</a:t>
            </a:r>
            <a:r>
              <a:rPr lang="en-US" dirty="0"/>
              <a:t>3</a:t>
            </a:r>
            <a:endParaRP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12"/>
        <p:cNvGrpSpPr/>
        <p:nvPr/>
      </p:nvGrpSpPr>
      <p:grpSpPr>
        <a:xfrm>
          <a:off x="0" y="0"/>
          <a:ext cx="0" cy="0"/>
          <a:chOff x="0" y="0"/>
          <a:chExt cx="0" cy="0"/>
        </a:xfrm>
      </p:grpSpPr>
      <p:sp>
        <p:nvSpPr>
          <p:cNvPr id="513" name="Google Shape;513;p60"/>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228600" lvl="0" indent="0" algn="just">
              <a:lnSpc>
                <a:spcPct val="150000"/>
              </a:lnSpc>
            </a:pPr>
            <a:r>
              <a:rPr lang="pl-PL" b="1" dirty="0">
                <a:solidFill>
                  <a:srgbClr val="000000"/>
                </a:solidFill>
              </a:rPr>
              <a:t>Przykładami grup aktywnych społecznie w firmie mogą być:</a:t>
            </a:r>
          </a:p>
          <a:p>
            <a:pPr marL="685800" lvl="0" indent="-457200" algn="just">
              <a:lnSpc>
                <a:spcPct val="150000"/>
              </a:lnSpc>
              <a:buFont typeface="+mj-lt"/>
              <a:buAutoNum type="alphaUcPeriod"/>
            </a:pPr>
            <a:r>
              <a:rPr lang="en-US" dirty="0" err="1">
                <a:solidFill>
                  <a:srgbClr val="000000"/>
                </a:solidFill>
                <a:latin typeface="Calibri"/>
                <a:ea typeface="Calibri"/>
                <a:cs typeface="Calibri"/>
                <a:sym typeface="Calibri"/>
              </a:rPr>
              <a:t>Związki</a:t>
            </a:r>
            <a:r>
              <a:rPr lang="en-US" dirty="0">
                <a:solidFill>
                  <a:srgbClr val="000000"/>
                </a:solidFill>
                <a:latin typeface="Calibri"/>
                <a:ea typeface="Calibri"/>
                <a:cs typeface="Calibri"/>
                <a:sym typeface="Calibri"/>
              </a:rPr>
              <a:t> </a:t>
            </a:r>
            <a:r>
              <a:rPr lang="en-US" dirty="0" err="1">
                <a:solidFill>
                  <a:srgbClr val="000000"/>
                </a:solidFill>
                <a:latin typeface="Calibri"/>
                <a:ea typeface="Calibri"/>
                <a:cs typeface="Calibri"/>
                <a:sym typeface="Calibri"/>
              </a:rPr>
              <a:t>zawodowe</a:t>
            </a:r>
            <a:endParaRPr lang="pl-PL" dirty="0">
              <a:solidFill>
                <a:srgbClr val="000000"/>
              </a:solidFill>
              <a:latin typeface="Calibri"/>
              <a:ea typeface="Calibri"/>
              <a:cs typeface="Calibri"/>
              <a:sym typeface="Calibri"/>
            </a:endParaRPr>
          </a:p>
          <a:p>
            <a:pPr marL="685800" lvl="0" indent="-457200" algn="just">
              <a:lnSpc>
                <a:spcPct val="150000"/>
              </a:lnSpc>
              <a:buFont typeface="+mj-lt"/>
              <a:buAutoNum type="alphaUcPeriod"/>
            </a:pPr>
            <a:r>
              <a:rPr lang="en-US" dirty="0" err="1">
                <a:solidFill>
                  <a:srgbClr val="000000"/>
                </a:solidFill>
                <a:latin typeface="Calibri"/>
                <a:ea typeface="Calibri"/>
                <a:cs typeface="Calibri"/>
                <a:sym typeface="Calibri"/>
              </a:rPr>
              <a:t>Kluby</a:t>
            </a:r>
            <a:r>
              <a:rPr lang="en-US" dirty="0">
                <a:solidFill>
                  <a:srgbClr val="000000"/>
                </a:solidFill>
                <a:latin typeface="Calibri"/>
                <a:ea typeface="Calibri"/>
                <a:cs typeface="Calibri"/>
                <a:sym typeface="Calibri"/>
              </a:rPr>
              <a:t> </a:t>
            </a:r>
            <a:r>
              <a:rPr lang="en-US" dirty="0" err="1">
                <a:solidFill>
                  <a:srgbClr val="000000"/>
                </a:solidFill>
                <a:latin typeface="Calibri"/>
                <a:ea typeface="Calibri"/>
                <a:cs typeface="Calibri"/>
                <a:sym typeface="Calibri"/>
              </a:rPr>
              <a:t>kobiet</a:t>
            </a:r>
            <a:endParaRPr lang="pl-PL" dirty="0">
              <a:solidFill>
                <a:srgbClr val="000000"/>
              </a:solidFill>
              <a:latin typeface="Calibri"/>
              <a:ea typeface="Calibri"/>
              <a:cs typeface="Calibri"/>
              <a:sym typeface="Calibri"/>
            </a:endParaRPr>
          </a:p>
          <a:p>
            <a:pPr marL="685800" lvl="0" indent="-457200" algn="just">
              <a:lnSpc>
                <a:spcPct val="150000"/>
              </a:lnSpc>
              <a:buFont typeface="+mj-lt"/>
              <a:buAutoNum type="alphaUcPeriod"/>
            </a:pPr>
            <a:r>
              <a:rPr lang="en-US" dirty="0" err="1">
                <a:solidFill>
                  <a:srgbClr val="000000"/>
                </a:solidFill>
                <a:latin typeface="Calibri"/>
                <a:ea typeface="Calibri"/>
                <a:cs typeface="Calibri"/>
                <a:sym typeface="Calibri"/>
              </a:rPr>
              <a:t>Agencje</a:t>
            </a:r>
            <a:r>
              <a:rPr lang="en-US" dirty="0">
                <a:solidFill>
                  <a:srgbClr val="000000"/>
                </a:solidFill>
                <a:latin typeface="Calibri"/>
                <a:ea typeface="Calibri"/>
                <a:cs typeface="Calibri"/>
                <a:sym typeface="Calibri"/>
              </a:rPr>
              <a:t> </a:t>
            </a:r>
            <a:r>
              <a:rPr lang="en-US" dirty="0" err="1">
                <a:solidFill>
                  <a:srgbClr val="000000"/>
                </a:solidFill>
                <a:latin typeface="Calibri"/>
                <a:ea typeface="Calibri"/>
                <a:cs typeface="Calibri"/>
                <a:sym typeface="Calibri"/>
              </a:rPr>
              <a:t>rekrutacyjne</a:t>
            </a:r>
            <a:endParaRPr lang="pl-PL" dirty="0">
              <a:solidFill>
                <a:srgbClr val="000000"/>
              </a:solidFill>
              <a:latin typeface="Calibri"/>
              <a:ea typeface="Calibri"/>
              <a:cs typeface="Calibri"/>
              <a:sym typeface="Calibri"/>
            </a:endParaRPr>
          </a:p>
          <a:p>
            <a:pPr marL="228600" lvl="0" indent="0" algn="just">
              <a:lnSpc>
                <a:spcPct val="150000"/>
              </a:lnSpc>
            </a:pPr>
            <a:endParaRPr sz="2400" b="0" i="0" u="none" strike="noStrike" dirty="0">
              <a:solidFill>
                <a:srgbClr val="000000"/>
              </a:solidFill>
              <a:latin typeface="Arial"/>
              <a:ea typeface="Arial"/>
              <a:cs typeface="Arial"/>
              <a:sym typeface="Arial"/>
            </a:endParaRPr>
          </a:p>
        </p:txBody>
      </p:sp>
      <p:sp>
        <p:nvSpPr>
          <p:cNvPr id="514" name="Google Shape;514;p60"/>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pl-PL" dirty="0"/>
              <a:t>P4</a:t>
            </a:r>
            <a:endParaRP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81"/>
        <p:cNvGrpSpPr/>
        <p:nvPr/>
      </p:nvGrpSpPr>
      <p:grpSpPr>
        <a:xfrm>
          <a:off x="0" y="0"/>
          <a:ext cx="0" cy="0"/>
          <a:chOff x="0" y="0"/>
          <a:chExt cx="0" cy="0"/>
        </a:xfrm>
      </p:grpSpPr>
      <p:sp>
        <p:nvSpPr>
          <p:cNvPr id="682" name="Google Shape;682;p57"/>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pl-PL" dirty="0"/>
              <a:t>Odpowiedzi</a:t>
            </a:r>
            <a:endParaRPr dirty="0"/>
          </a:p>
        </p:txBody>
      </p:sp>
      <p:sp>
        <p:nvSpPr>
          <p:cNvPr id="683" name="Google Shape;683;p57"/>
          <p:cNvSpPr txBox="1">
            <a:spLocks noGrp="1"/>
          </p:cNvSpPr>
          <p:nvPr>
            <p:ph type="body" idx="2"/>
          </p:nvPr>
        </p:nvSpPr>
        <p:spPr>
          <a:xfrm>
            <a:off x="856391" y="2249177"/>
            <a:ext cx="10479218" cy="3781929"/>
          </a:xfrm>
          <a:prstGeom prst="rect">
            <a:avLst/>
          </a:prstGeom>
          <a:noFill/>
          <a:ln>
            <a:noFill/>
          </a:ln>
        </p:spPr>
        <p:txBody>
          <a:bodyPr spcFirstLastPara="1" wrap="square" lIns="91425" tIns="45700" rIns="91425" bIns="45700" anchor="t" anchorCtr="0">
            <a:noAutofit/>
          </a:bodyPr>
          <a:lstStyle/>
          <a:p>
            <a:pPr marL="228600" lvl="0" indent="-228600" algn="just" rtl="0">
              <a:lnSpc>
                <a:spcPct val="150000"/>
              </a:lnSpc>
              <a:spcBef>
                <a:spcPts val="0"/>
              </a:spcBef>
              <a:spcAft>
                <a:spcPts val="0"/>
              </a:spcAft>
              <a:buClr>
                <a:srgbClr val="595959"/>
              </a:buClr>
              <a:buSzPts val="2400"/>
              <a:buNone/>
            </a:pPr>
            <a:r>
              <a:rPr lang="pl-PL" dirty="0">
                <a:solidFill>
                  <a:srgbClr val="000000"/>
                </a:solidFill>
              </a:rPr>
              <a:t>P</a:t>
            </a:r>
            <a:r>
              <a:rPr lang="en-US" dirty="0">
                <a:solidFill>
                  <a:srgbClr val="000000"/>
                </a:solidFill>
              </a:rPr>
              <a:t>1: A</a:t>
            </a:r>
          </a:p>
          <a:p>
            <a:pPr marL="228600" lvl="0" indent="-228600" algn="just" rtl="0">
              <a:lnSpc>
                <a:spcPct val="150000"/>
              </a:lnSpc>
              <a:spcBef>
                <a:spcPts val="0"/>
              </a:spcBef>
              <a:spcAft>
                <a:spcPts val="0"/>
              </a:spcAft>
              <a:buClr>
                <a:srgbClr val="595959"/>
              </a:buClr>
              <a:buSzPts val="2400"/>
              <a:buNone/>
            </a:pPr>
            <a:r>
              <a:rPr lang="pl-PL" dirty="0">
                <a:solidFill>
                  <a:srgbClr val="000000"/>
                </a:solidFill>
              </a:rPr>
              <a:t>P</a:t>
            </a:r>
            <a:r>
              <a:rPr lang="en-US" dirty="0">
                <a:solidFill>
                  <a:srgbClr val="000000"/>
                </a:solidFill>
              </a:rPr>
              <a:t>2: C </a:t>
            </a:r>
          </a:p>
          <a:p>
            <a:pPr marL="228600" lvl="0" indent="-228600" algn="just" rtl="0">
              <a:lnSpc>
                <a:spcPct val="150000"/>
              </a:lnSpc>
              <a:spcBef>
                <a:spcPts val="0"/>
              </a:spcBef>
              <a:spcAft>
                <a:spcPts val="0"/>
              </a:spcAft>
              <a:buClr>
                <a:srgbClr val="595959"/>
              </a:buClr>
              <a:buSzPts val="2400"/>
              <a:buNone/>
            </a:pPr>
            <a:r>
              <a:rPr lang="pl-PL" dirty="0">
                <a:solidFill>
                  <a:srgbClr val="000000"/>
                </a:solidFill>
              </a:rPr>
              <a:t>P</a:t>
            </a:r>
            <a:r>
              <a:rPr lang="en-US" dirty="0">
                <a:solidFill>
                  <a:srgbClr val="000000"/>
                </a:solidFill>
              </a:rPr>
              <a:t>3: C</a:t>
            </a:r>
          </a:p>
          <a:p>
            <a:pPr marL="228600" lvl="0" indent="-228600" algn="just" rtl="0">
              <a:lnSpc>
                <a:spcPct val="150000"/>
              </a:lnSpc>
              <a:spcBef>
                <a:spcPts val="0"/>
              </a:spcBef>
              <a:spcAft>
                <a:spcPts val="0"/>
              </a:spcAft>
              <a:buClr>
                <a:srgbClr val="595959"/>
              </a:buClr>
              <a:buSzPts val="2400"/>
              <a:buNone/>
            </a:pPr>
            <a:r>
              <a:rPr lang="pl-PL" dirty="0">
                <a:solidFill>
                  <a:srgbClr val="000000"/>
                </a:solidFill>
              </a:rPr>
              <a:t>P</a:t>
            </a:r>
            <a:r>
              <a:rPr lang="en-US" dirty="0">
                <a:solidFill>
                  <a:srgbClr val="000000"/>
                </a:solidFill>
              </a:rPr>
              <a:t>4: B</a:t>
            </a:r>
          </a:p>
        </p:txBody>
      </p:sp>
    </p:spTree>
    <p:extLst>
      <p:ext uri="{BB962C8B-B14F-4D97-AF65-F5344CB8AC3E}">
        <p14:creationId xmlns:p14="http://schemas.microsoft.com/office/powerpoint/2010/main" val="14881396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19"/>
        <p:cNvGrpSpPr/>
        <p:nvPr/>
      </p:nvGrpSpPr>
      <p:grpSpPr>
        <a:xfrm>
          <a:off x="0" y="0"/>
          <a:ext cx="0" cy="0"/>
          <a:chOff x="0" y="0"/>
          <a:chExt cx="0" cy="0"/>
        </a:xfrm>
      </p:grpSpPr>
      <p:sp>
        <p:nvSpPr>
          <p:cNvPr id="521" name="Google Shape;521;p36"/>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05</a:t>
            </a:r>
            <a:endParaRPr/>
          </a:p>
        </p:txBody>
      </p:sp>
      <p:sp>
        <p:nvSpPr>
          <p:cNvPr id="522" name="Google Shape;522;p36"/>
          <p:cNvSpPr/>
          <p:nvPr/>
        </p:nvSpPr>
        <p:spPr>
          <a:xfrm>
            <a:off x="5722297" y="4461934"/>
            <a:ext cx="4933927" cy="156171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523" name="Google Shape;523;p36"/>
          <p:cNvSpPr txBox="1"/>
          <p:nvPr/>
        </p:nvSpPr>
        <p:spPr>
          <a:xfrm>
            <a:off x="6025679" y="4642627"/>
            <a:ext cx="4630545" cy="120032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i="0" u="none" strike="noStrike" cap="none" dirty="0">
                <a:solidFill>
                  <a:srgbClr val="73B64B"/>
                </a:solidFill>
                <a:latin typeface="Calibri"/>
                <a:ea typeface="Calibri"/>
                <a:cs typeface="Calibri"/>
                <a:sym typeface="Calibri"/>
              </a:rPr>
              <a:t>KLUCZOWE TERMINY I DEFINICJE</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27"/>
        <p:cNvGrpSpPr/>
        <p:nvPr/>
      </p:nvGrpSpPr>
      <p:grpSpPr>
        <a:xfrm>
          <a:off x="0" y="0"/>
          <a:ext cx="0" cy="0"/>
          <a:chOff x="0" y="0"/>
          <a:chExt cx="0" cy="0"/>
        </a:xfrm>
      </p:grpSpPr>
      <p:sp>
        <p:nvSpPr>
          <p:cNvPr id="528" name="Google Shape;528;p37"/>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457200" lvl="0" indent="-457200" algn="l" rtl="0">
              <a:lnSpc>
                <a:spcPct val="103333"/>
              </a:lnSpc>
              <a:spcBef>
                <a:spcPts val="0"/>
              </a:spcBef>
              <a:spcAft>
                <a:spcPts val="0"/>
              </a:spcAft>
              <a:buClr>
                <a:srgbClr val="0D0D0D"/>
              </a:buClr>
              <a:buSzPts val="2400"/>
              <a:buAutoNum type="arabicPeriod"/>
            </a:pPr>
            <a:r>
              <a:rPr lang="en-US" i="0" dirty="0" err="1">
                <a:solidFill>
                  <a:srgbClr val="0D0D0D"/>
                </a:solidFill>
                <a:highlight>
                  <a:srgbClr val="FFFFFF"/>
                </a:highlight>
              </a:rPr>
              <a:t>Ocena</a:t>
            </a:r>
            <a:r>
              <a:rPr lang="en-US" i="0" dirty="0">
                <a:solidFill>
                  <a:srgbClr val="0D0D0D"/>
                </a:solidFill>
                <a:highlight>
                  <a:srgbClr val="FFFFFF"/>
                </a:highlight>
              </a:rPr>
              <a:t> </a:t>
            </a:r>
            <a:r>
              <a:rPr lang="en-US" i="0" dirty="0" err="1">
                <a:solidFill>
                  <a:srgbClr val="0D0D0D"/>
                </a:solidFill>
                <a:highlight>
                  <a:srgbClr val="FFFFFF"/>
                </a:highlight>
              </a:rPr>
              <a:t>wpływu</a:t>
            </a:r>
            <a:r>
              <a:rPr lang="en-US" i="0" dirty="0">
                <a:solidFill>
                  <a:srgbClr val="0D0D0D"/>
                </a:solidFill>
                <a:highlight>
                  <a:srgbClr val="FFFFFF"/>
                </a:highlight>
              </a:rPr>
              <a:t> </a:t>
            </a:r>
            <a:r>
              <a:rPr lang="en-US" i="0" dirty="0" err="1">
                <a:solidFill>
                  <a:srgbClr val="0D0D0D"/>
                </a:solidFill>
                <a:highlight>
                  <a:srgbClr val="FFFFFF"/>
                </a:highlight>
              </a:rPr>
              <a:t>społecznego</a:t>
            </a:r>
            <a:endParaRPr lang="pl-PL" i="0" dirty="0">
              <a:solidFill>
                <a:srgbClr val="0D0D0D"/>
              </a:solidFill>
              <a:highlight>
                <a:srgbClr val="FFFFFF"/>
              </a:highlight>
            </a:endParaRPr>
          </a:p>
          <a:p>
            <a:pPr marL="457200" lvl="0" indent="-457200" algn="l" rtl="0">
              <a:lnSpc>
                <a:spcPct val="103333"/>
              </a:lnSpc>
              <a:spcBef>
                <a:spcPts val="0"/>
              </a:spcBef>
              <a:spcAft>
                <a:spcPts val="0"/>
              </a:spcAft>
              <a:buClr>
                <a:srgbClr val="0D0D0D"/>
              </a:buClr>
              <a:buSzPts val="2400"/>
              <a:buAutoNum type="arabicPeriod"/>
            </a:pPr>
            <a:r>
              <a:rPr lang="en-US" i="0" dirty="0" err="1">
                <a:solidFill>
                  <a:srgbClr val="0D0D0D"/>
                </a:solidFill>
                <a:highlight>
                  <a:srgbClr val="FFFFFF"/>
                </a:highlight>
              </a:rPr>
              <a:t>Wolontariat</a:t>
            </a:r>
            <a:r>
              <a:rPr lang="en-US" i="0" dirty="0">
                <a:solidFill>
                  <a:srgbClr val="0D0D0D"/>
                </a:solidFill>
                <a:highlight>
                  <a:srgbClr val="FFFFFF"/>
                </a:highlight>
              </a:rPr>
              <a:t> </a:t>
            </a:r>
            <a:endParaRPr lang="pl-PL" i="0" dirty="0">
              <a:solidFill>
                <a:srgbClr val="0D0D0D"/>
              </a:solidFill>
              <a:highlight>
                <a:srgbClr val="FFFFFF"/>
              </a:highlight>
            </a:endParaRPr>
          </a:p>
          <a:p>
            <a:pPr marL="457200" lvl="0" indent="-457200" algn="l" rtl="0">
              <a:lnSpc>
                <a:spcPct val="103333"/>
              </a:lnSpc>
              <a:spcBef>
                <a:spcPts val="0"/>
              </a:spcBef>
              <a:spcAft>
                <a:spcPts val="0"/>
              </a:spcAft>
              <a:buClr>
                <a:srgbClr val="0D0D0D"/>
              </a:buClr>
              <a:buSzPts val="2400"/>
              <a:buAutoNum type="arabicPeriod"/>
            </a:pPr>
            <a:r>
              <a:rPr lang="en-US" i="0" dirty="0" err="1">
                <a:solidFill>
                  <a:srgbClr val="0D0D0D"/>
                </a:solidFill>
                <a:highlight>
                  <a:srgbClr val="FFFFFF"/>
                </a:highlight>
              </a:rPr>
              <a:t>Współtworzenie</a:t>
            </a:r>
            <a:r>
              <a:rPr lang="en-US" i="0" dirty="0">
                <a:solidFill>
                  <a:srgbClr val="0D0D0D"/>
                </a:solidFill>
                <a:highlight>
                  <a:srgbClr val="FFFFFF"/>
                </a:highlight>
              </a:rPr>
              <a:t> </a:t>
            </a:r>
            <a:r>
              <a:rPr lang="en-US" i="0" dirty="0" err="1">
                <a:solidFill>
                  <a:srgbClr val="0D0D0D"/>
                </a:solidFill>
                <a:highlight>
                  <a:srgbClr val="FFFFFF"/>
                </a:highlight>
              </a:rPr>
              <a:t>wartości</a:t>
            </a:r>
            <a:endParaRPr lang="pl-PL" i="0" dirty="0">
              <a:solidFill>
                <a:srgbClr val="0D0D0D"/>
              </a:solidFill>
              <a:highlight>
                <a:srgbClr val="FFFFFF"/>
              </a:highlight>
            </a:endParaRPr>
          </a:p>
          <a:p>
            <a:pPr marL="457200" lvl="0" indent="-457200" algn="l" rtl="0">
              <a:lnSpc>
                <a:spcPct val="103333"/>
              </a:lnSpc>
              <a:spcBef>
                <a:spcPts val="0"/>
              </a:spcBef>
              <a:spcAft>
                <a:spcPts val="0"/>
              </a:spcAft>
              <a:buClr>
                <a:srgbClr val="0D0D0D"/>
              </a:buClr>
              <a:buSzPts val="2400"/>
              <a:buAutoNum type="arabicPeriod"/>
            </a:pPr>
            <a:r>
              <a:rPr lang="en-US" i="0" dirty="0" err="1">
                <a:solidFill>
                  <a:srgbClr val="0D0D0D"/>
                </a:solidFill>
                <a:highlight>
                  <a:srgbClr val="FFFFFF"/>
                </a:highlight>
              </a:rPr>
              <a:t>Partnerstwo</a:t>
            </a:r>
            <a:r>
              <a:rPr lang="en-US" i="0" dirty="0">
                <a:solidFill>
                  <a:srgbClr val="0D0D0D"/>
                </a:solidFill>
                <a:highlight>
                  <a:srgbClr val="FFFFFF"/>
                </a:highlight>
              </a:rPr>
              <a:t> </a:t>
            </a:r>
            <a:r>
              <a:rPr lang="en-US" i="0" dirty="0" err="1">
                <a:solidFill>
                  <a:srgbClr val="0D0D0D"/>
                </a:solidFill>
                <a:highlight>
                  <a:srgbClr val="FFFFFF"/>
                </a:highlight>
              </a:rPr>
              <a:t>na</a:t>
            </a:r>
            <a:r>
              <a:rPr lang="en-US" i="0" dirty="0">
                <a:solidFill>
                  <a:srgbClr val="0D0D0D"/>
                </a:solidFill>
                <a:highlight>
                  <a:srgbClr val="FFFFFF"/>
                </a:highlight>
              </a:rPr>
              <a:t> </a:t>
            </a:r>
            <a:r>
              <a:rPr lang="en-US" i="0" dirty="0" err="1">
                <a:solidFill>
                  <a:srgbClr val="0D0D0D"/>
                </a:solidFill>
                <a:highlight>
                  <a:srgbClr val="FFFFFF"/>
                </a:highlight>
              </a:rPr>
              <a:t>rzecz</a:t>
            </a:r>
            <a:r>
              <a:rPr lang="en-US" i="0" dirty="0">
                <a:solidFill>
                  <a:srgbClr val="0D0D0D"/>
                </a:solidFill>
                <a:highlight>
                  <a:srgbClr val="FFFFFF"/>
                </a:highlight>
              </a:rPr>
              <a:t> </a:t>
            </a:r>
            <a:r>
              <a:rPr lang="en-US" i="0" dirty="0" err="1">
                <a:solidFill>
                  <a:srgbClr val="0D0D0D"/>
                </a:solidFill>
                <a:highlight>
                  <a:srgbClr val="FFFFFF"/>
                </a:highlight>
              </a:rPr>
              <a:t>społeczności</a:t>
            </a:r>
            <a:endParaRPr lang="pl-PL" i="0" dirty="0">
              <a:solidFill>
                <a:srgbClr val="0D0D0D"/>
              </a:solidFill>
              <a:highlight>
                <a:srgbClr val="FFFFFF"/>
              </a:highlight>
            </a:endParaRPr>
          </a:p>
          <a:p>
            <a:pPr marL="457200" lvl="0" indent="-457200" algn="l" rtl="0">
              <a:lnSpc>
                <a:spcPct val="103333"/>
              </a:lnSpc>
              <a:spcBef>
                <a:spcPts val="0"/>
              </a:spcBef>
              <a:spcAft>
                <a:spcPts val="0"/>
              </a:spcAft>
              <a:buClr>
                <a:srgbClr val="0D0D0D"/>
              </a:buClr>
              <a:buSzPts val="2400"/>
              <a:buAutoNum type="arabicPeriod"/>
            </a:pPr>
            <a:r>
              <a:rPr lang="en-US" dirty="0">
                <a:solidFill>
                  <a:srgbClr val="0D0D0D"/>
                </a:solidFill>
                <a:highlight>
                  <a:srgbClr val="FFFFFF"/>
                </a:highlight>
              </a:rPr>
              <a:t>Marketing </a:t>
            </a:r>
            <a:r>
              <a:rPr lang="en-US" dirty="0" err="1">
                <a:solidFill>
                  <a:srgbClr val="0D0D0D"/>
                </a:solidFill>
                <a:highlight>
                  <a:srgbClr val="FFFFFF"/>
                </a:highlight>
              </a:rPr>
              <a:t>społeczny</a:t>
            </a:r>
            <a:endParaRPr lang="pl-PL" dirty="0">
              <a:solidFill>
                <a:srgbClr val="0D0D0D"/>
              </a:solidFill>
              <a:highlight>
                <a:srgbClr val="FFFFFF"/>
              </a:highlight>
            </a:endParaRPr>
          </a:p>
          <a:p>
            <a:pPr marL="457200" lvl="0" indent="-457200" algn="l" rtl="0">
              <a:lnSpc>
                <a:spcPct val="103333"/>
              </a:lnSpc>
              <a:spcBef>
                <a:spcPts val="0"/>
              </a:spcBef>
              <a:spcAft>
                <a:spcPts val="0"/>
              </a:spcAft>
              <a:buClr>
                <a:srgbClr val="0D0D0D"/>
              </a:buClr>
              <a:buSzPts val="2400"/>
              <a:buAutoNum type="arabicPeriod"/>
            </a:pPr>
            <a:r>
              <a:rPr lang="en-US" i="0" dirty="0" err="1">
                <a:solidFill>
                  <a:srgbClr val="0D0D0D"/>
                </a:solidFill>
                <a:highlight>
                  <a:srgbClr val="FFFFFF"/>
                </a:highlight>
              </a:rPr>
              <a:t>Przedsiębiorstwo</a:t>
            </a:r>
            <a:r>
              <a:rPr lang="en-US" i="0" dirty="0">
                <a:solidFill>
                  <a:srgbClr val="0D0D0D"/>
                </a:solidFill>
                <a:highlight>
                  <a:srgbClr val="FFFFFF"/>
                </a:highlight>
              </a:rPr>
              <a:t> </a:t>
            </a:r>
            <a:r>
              <a:rPr lang="en-US" i="0" dirty="0" err="1">
                <a:solidFill>
                  <a:srgbClr val="0D0D0D"/>
                </a:solidFill>
                <a:highlight>
                  <a:srgbClr val="FFFFFF"/>
                </a:highlight>
              </a:rPr>
              <a:t>społeczne</a:t>
            </a:r>
            <a:endParaRP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533"/>
        <p:cNvGrpSpPr/>
        <p:nvPr/>
      </p:nvGrpSpPr>
      <p:grpSpPr>
        <a:xfrm>
          <a:off x="0" y="0"/>
          <a:ext cx="0" cy="0"/>
          <a:chOff x="0" y="0"/>
          <a:chExt cx="0" cy="0"/>
        </a:xfrm>
      </p:grpSpPr>
      <p:sp>
        <p:nvSpPr>
          <p:cNvPr id="535" name="Google Shape;535;p38"/>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06</a:t>
            </a:r>
            <a:endParaRPr/>
          </a:p>
        </p:txBody>
      </p:sp>
      <p:sp>
        <p:nvSpPr>
          <p:cNvPr id="536" name="Google Shape;536;p38"/>
          <p:cNvSpPr/>
          <p:nvPr/>
        </p:nvSpPr>
        <p:spPr>
          <a:xfrm>
            <a:off x="5722297" y="4461934"/>
            <a:ext cx="5608740" cy="125262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537" name="Google Shape;537;p38"/>
          <p:cNvSpPr txBox="1"/>
          <p:nvPr/>
        </p:nvSpPr>
        <p:spPr>
          <a:xfrm>
            <a:off x="5906320" y="4514232"/>
            <a:ext cx="5608740" cy="6462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pl-PL" sz="3600" b="1" dirty="0">
                <a:solidFill>
                  <a:srgbClr val="73B64B"/>
                </a:solidFill>
                <a:latin typeface="Calibri"/>
                <a:cs typeface="Calibri"/>
                <a:sym typeface="Calibri"/>
              </a:rPr>
              <a:t>ŹRÓDŁA</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
          <p:cNvSpPr txBox="1">
            <a:spLocks noGrp="1"/>
          </p:cNvSpPr>
          <p:nvPr>
            <p:ph type="body" idx="2"/>
          </p:nvPr>
        </p:nvSpPr>
        <p:spPr>
          <a:xfrm>
            <a:off x="5335297" y="804645"/>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sz="2400" dirty="0" err="1"/>
              <a:t>Wprowadzenie</a:t>
            </a:r>
            <a:r>
              <a:rPr lang="en-US" sz="2400" dirty="0"/>
              <a:t> do </a:t>
            </a:r>
            <a:r>
              <a:rPr lang="en-US" sz="2400" dirty="0" err="1"/>
              <a:t>modułu</a:t>
            </a:r>
            <a:endParaRPr dirty="0"/>
          </a:p>
        </p:txBody>
      </p:sp>
      <p:sp>
        <p:nvSpPr>
          <p:cNvPr id="234" name="Google Shape;234;p3"/>
          <p:cNvSpPr txBox="1">
            <a:spLocks noGrp="1"/>
          </p:cNvSpPr>
          <p:nvPr>
            <p:ph type="body" idx="4"/>
          </p:nvPr>
        </p:nvSpPr>
        <p:spPr>
          <a:xfrm>
            <a:off x="5357000" y="1559213"/>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sz="2400" dirty="0" err="1"/>
              <a:t>Zrównoważone</a:t>
            </a:r>
            <a:r>
              <a:rPr lang="en-US" sz="2400" dirty="0"/>
              <a:t> </a:t>
            </a:r>
            <a:r>
              <a:rPr lang="en-US" sz="2400" dirty="0" err="1"/>
              <a:t>operacje</a:t>
            </a:r>
            <a:r>
              <a:rPr lang="en-US" sz="2400" dirty="0"/>
              <a:t> </a:t>
            </a:r>
            <a:r>
              <a:rPr lang="en-US" sz="2400" dirty="0" err="1"/>
              <a:t>biznesowe</a:t>
            </a:r>
            <a:endParaRPr dirty="0"/>
          </a:p>
        </p:txBody>
      </p:sp>
      <p:sp>
        <p:nvSpPr>
          <p:cNvPr id="235" name="Google Shape;235;p3"/>
          <p:cNvSpPr txBox="1">
            <a:spLocks noGrp="1"/>
          </p:cNvSpPr>
          <p:nvPr>
            <p:ph type="body" idx="6"/>
          </p:nvPr>
        </p:nvSpPr>
        <p:spPr>
          <a:xfrm>
            <a:off x="5363579" y="2361906"/>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sz="2400" dirty="0" err="1"/>
              <a:t>Analizy</a:t>
            </a:r>
            <a:r>
              <a:rPr lang="en-US" sz="2400" dirty="0"/>
              <a:t> </a:t>
            </a:r>
            <a:r>
              <a:rPr lang="en-US" sz="2400" dirty="0" err="1"/>
              <a:t>przypadków</a:t>
            </a:r>
            <a:endParaRPr dirty="0"/>
          </a:p>
        </p:txBody>
      </p:sp>
      <p:sp>
        <p:nvSpPr>
          <p:cNvPr id="236" name="Google Shape;236;p3"/>
          <p:cNvSpPr txBox="1">
            <a:spLocks noGrp="1"/>
          </p:cNvSpPr>
          <p:nvPr>
            <p:ph type="body" idx="8"/>
          </p:nvPr>
        </p:nvSpPr>
        <p:spPr>
          <a:xfrm>
            <a:off x="5385282" y="3132516"/>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sz="2400" dirty="0" err="1"/>
              <a:t>Ocena</a:t>
            </a:r>
            <a:endParaRPr dirty="0"/>
          </a:p>
        </p:txBody>
      </p:sp>
      <p:sp>
        <p:nvSpPr>
          <p:cNvPr id="237" name="Google Shape;237;p3"/>
          <p:cNvSpPr txBox="1">
            <a:spLocks noGrp="1"/>
          </p:cNvSpPr>
          <p:nvPr>
            <p:ph type="body" idx="13"/>
          </p:nvPr>
        </p:nvSpPr>
        <p:spPr>
          <a:xfrm>
            <a:off x="5363579" y="3887083"/>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sz="2400" dirty="0" err="1"/>
              <a:t>Kluczowe</a:t>
            </a:r>
            <a:r>
              <a:rPr lang="en-US" sz="2400" dirty="0"/>
              <a:t> </a:t>
            </a:r>
            <a:r>
              <a:rPr lang="en-US" sz="2400" dirty="0" err="1"/>
              <a:t>terminy</a:t>
            </a:r>
            <a:r>
              <a:rPr lang="en-US" sz="2400" dirty="0"/>
              <a:t> </a:t>
            </a:r>
            <a:r>
              <a:rPr lang="en-US" sz="2400" dirty="0" err="1"/>
              <a:t>i</a:t>
            </a:r>
            <a:r>
              <a:rPr lang="en-US" sz="2400" dirty="0"/>
              <a:t> </a:t>
            </a:r>
            <a:r>
              <a:rPr lang="en-US" sz="2400" dirty="0" err="1"/>
              <a:t>definicje</a:t>
            </a:r>
            <a:endParaRPr dirty="0"/>
          </a:p>
        </p:txBody>
      </p:sp>
      <p:sp>
        <p:nvSpPr>
          <p:cNvPr id="238" name="Google Shape;238;p3"/>
          <p:cNvSpPr txBox="1">
            <a:spLocks noGrp="1"/>
          </p:cNvSpPr>
          <p:nvPr>
            <p:ph type="body" idx="14"/>
          </p:nvPr>
        </p:nvSpPr>
        <p:spPr>
          <a:xfrm>
            <a:off x="511849" y="804645"/>
            <a:ext cx="2528330" cy="1395907"/>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pl-PL" dirty="0"/>
              <a:t>SPIS TREŚCI</a:t>
            </a:r>
            <a:endParaRPr dirty="0"/>
          </a:p>
        </p:txBody>
      </p:sp>
      <p:sp>
        <p:nvSpPr>
          <p:cNvPr id="239" name="Google Shape;239;p3"/>
          <p:cNvSpPr txBox="1">
            <a:spLocks noGrp="1"/>
          </p:cNvSpPr>
          <p:nvPr>
            <p:ph type="body" idx="1"/>
          </p:nvPr>
        </p:nvSpPr>
        <p:spPr>
          <a:xfrm>
            <a:off x="4500000" y="804645"/>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01</a:t>
            </a:r>
            <a:endParaRPr/>
          </a:p>
        </p:txBody>
      </p:sp>
      <p:sp>
        <p:nvSpPr>
          <p:cNvPr id="240" name="Google Shape;240;p3"/>
          <p:cNvSpPr txBox="1">
            <a:spLocks noGrp="1"/>
          </p:cNvSpPr>
          <p:nvPr>
            <p:ph type="body" idx="3"/>
          </p:nvPr>
        </p:nvSpPr>
        <p:spPr>
          <a:xfrm>
            <a:off x="4521703" y="1559213"/>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02</a:t>
            </a:r>
            <a:endParaRPr/>
          </a:p>
        </p:txBody>
      </p:sp>
      <p:sp>
        <p:nvSpPr>
          <p:cNvPr id="241" name="Google Shape;241;p3"/>
          <p:cNvSpPr txBox="1">
            <a:spLocks noGrp="1"/>
          </p:cNvSpPr>
          <p:nvPr>
            <p:ph type="body" idx="5"/>
          </p:nvPr>
        </p:nvSpPr>
        <p:spPr>
          <a:xfrm>
            <a:off x="4528282" y="2361906"/>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03</a:t>
            </a:r>
            <a:endParaRPr/>
          </a:p>
        </p:txBody>
      </p:sp>
      <p:sp>
        <p:nvSpPr>
          <p:cNvPr id="242" name="Google Shape;242;p3"/>
          <p:cNvSpPr txBox="1">
            <a:spLocks noGrp="1"/>
          </p:cNvSpPr>
          <p:nvPr>
            <p:ph type="body" idx="7"/>
          </p:nvPr>
        </p:nvSpPr>
        <p:spPr>
          <a:xfrm>
            <a:off x="4549985" y="3132516"/>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04</a:t>
            </a:r>
            <a:endParaRPr/>
          </a:p>
        </p:txBody>
      </p:sp>
      <p:sp>
        <p:nvSpPr>
          <p:cNvPr id="243" name="Google Shape;243;p3"/>
          <p:cNvSpPr txBox="1">
            <a:spLocks noGrp="1"/>
          </p:cNvSpPr>
          <p:nvPr>
            <p:ph type="body" idx="9"/>
          </p:nvPr>
        </p:nvSpPr>
        <p:spPr>
          <a:xfrm>
            <a:off x="4528282" y="3887083"/>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05</a:t>
            </a:r>
            <a:endParaRPr/>
          </a:p>
        </p:txBody>
      </p:sp>
      <p:sp>
        <p:nvSpPr>
          <p:cNvPr id="244" name="Google Shape;244;p3"/>
          <p:cNvSpPr txBox="1"/>
          <p:nvPr/>
        </p:nvSpPr>
        <p:spPr>
          <a:xfrm>
            <a:off x="5385282" y="4609268"/>
            <a:ext cx="5857689" cy="689519"/>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595959"/>
              </a:buClr>
              <a:buSzPts val="2400"/>
              <a:buFont typeface="Arial"/>
              <a:buNone/>
            </a:pPr>
            <a:r>
              <a:rPr lang="en-US" sz="2400" b="0" i="0" u="none" strike="noStrike" cap="none" dirty="0" err="1">
                <a:solidFill>
                  <a:srgbClr val="595959"/>
                </a:solidFill>
                <a:latin typeface="Calibri"/>
                <a:ea typeface="Calibri"/>
                <a:cs typeface="Calibri"/>
                <a:sym typeface="Calibri"/>
              </a:rPr>
              <a:t>Referencje</a:t>
            </a:r>
            <a:endParaRPr sz="1400" b="0" i="0" u="none" strike="noStrike" cap="none" dirty="0">
              <a:solidFill>
                <a:srgbClr val="000000"/>
              </a:solidFill>
              <a:latin typeface="Arial"/>
              <a:ea typeface="Arial"/>
              <a:cs typeface="Arial"/>
              <a:sym typeface="Arial"/>
            </a:endParaRPr>
          </a:p>
        </p:txBody>
      </p:sp>
      <p:sp>
        <p:nvSpPr>
          <p:cNvPr id="245" name="Google Shape;245;p3"/>
          <p:cNvSpPr txBox="1"/>
          <p:nvPr/>
        </p:nvSpPr>
        <p:spPr>
          <a:xfrm>
            <a:off x="4549985" y="4609268"/>
            <a:ext cx="700387" cy="689518"/>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73B64B"/>
              </a:buClr>
              <a:buSzPts val="3000"/>
              <a:buFont typeface="Arial"/>
              <a:buNone/>
            </a:pPr>
            <a:r>
              <a:rPr lang="en-US" sz="3000" b="1" i="0" u="none" strike="noStrike" cap="none">
                <a:solidFill>
                  <a:srgbClr val="73B64B"/>
                </a:solidFill>
                <a:latin typeface="Calibri"/>
                <a:ea typeface="Calibri"/>
                <a:cs typeface="Calibri"/>
                <a:sym typeface="Calibri"/>
              </a:rPr>
              <a:t>06</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541"/>
        <p:cNvGrpSpPr/>
        <p:nvPr/>
      </p:nvGrpSpPr>
      <p:grpSpPr>
        <a:xfrm>
          <a:off x="0" y="0"/>
          <a:ext cx="0" cy="0"/>
          <a:chOff x="0" y="0"/>
          <a:chExt cx="0" cy="0"/>
        </a:xfrm>
      </p:grpSpPr>
      <p:sp>
        <p:nvSpPr>
          <p:cNvPr id="542" name="Google Shape;542;p39"/>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pl-PL" dirty="0"/>
              <a:t>ŹRÓDŁA</a:t>
            </a:r>
            <a:endParaRPr lang="en-US" dirty="0"/>
          </a:p>
        </p:txBody>
      </p:sp>
      <p:sp>
        <p:nvSpPr>
          <p:cNvPr id="543" name="Google Shape;543;p39"/>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p>
            <a:pPr marL="457200" lvl="0" indent="-457200" algn="l" rtl="0">
              <a:lnSpc>
                <a:spcPct val="103333"/>
              </a:lnSpc>
              <a:spcBef>
                <a:spcPts val="0"/>
              </a:spcBef>
              <a:spcAft>
                <a:spcPts val="0"/>
              </a:spcAft>
              <a:buClr>
                <a:srgbClr val="595959"/>
              </a:buClr>
              <a:buSzPts val="2400"/>
              <a:buAutoNum type="arabicPeriod"/>
            </a:pPr>
            <a:r>
              <a:rPr lang="en-US" u="sng" dirty="0">
                <a:solidFill>
                  <a:schemeClr val="hlink"/>
                </a:solidFill>
                <a:hlinkClick r:id="rId3"/>
              </a:rPr>
              <a:t>https://www.forbes.com/</a:t>
            </a:r>
            <a:endParaRPr dirty="0"/>
          </a:p>
          <a:p>
            <a:pPr marL="457200" lvl="0" indent="-457200" algn="l" rtl="0">
              <a:lnSpc>
                <a:spcPct val="103333"/>
              </a:lnSpc>
              <a:spcBef>
                <a:spcPts val="0"/>
              </a:spcBef>
              <a:spcAft>
                <a:spcPts val="0"/>
              </a:spcAft>
              <a:buClr>
                <a:srgbClr val="595959"/>
              </a:buClr>
              <a:buSzPts val="2400"/>
              <a:buAutoNum type="arabicPeriod"/>
            </a:pPr>
            <a:r>
              <a:rPr lang="en-US" u="sng" dirty="0">
                <a:solidFill>
                  <a:schemeClr val="hlink"/>
                </a:solidFill>
                <a:hlinkClick r:id="rId4"/>
              </a:rPr>
              <a:t>https://retailnet.pl/</a:t>
            </a:r>
            <a:endParaRPr dirty="0"/>
          </a:p>
          <a:p>
            <a:pPr marL="457200" lvl="0" indent="-457200" algn="l" rtl="0">
              <a:lnSpc>
                <a:spcPct val="103333"/>
              </a:lnSpc>
              <a:spcBef>
                <a:spcPts val="0"/>
              </a:spcBef>
              <a:spcAft>
                <a:spcPts val="0"/>
              </a:spcAft>
              <a:buClr>
                <a:srgbClr val="595959"/>
              </a:buClr>
              <a:buSzPts val="2400"/>
              <a:buAutoNum type="arabicPeriod"/>
            </a:pPr>
            <a:r>
              <a:rPr lang="en-US"/>
              <a:t>https://raportcsr2019.allegro.pl/</a:t>
            </a:r>
            <a:endParaRPr/>
          </a:p>
          <a:p>
            <a:pPr marL="457200" lvl="0" indent="-304800" algn="l" rtl="0">
              <a:lnSpc>
                <a:spcPct val="103333"/>
              </a:lnSpc>
              <a:spcBef>
                <a:spcPts val="0"/>
              </a:spcBef>
              <a:spcAft>
                <a:spcPts val="0"/>
              </a:spcAft>
              <a:buClr>
                <a:srgbClr val="595959"/>
              </a:buClr>
              <a:buSzPts val="2400"/>
              <a:buNone/>
            </a:pPr>
            <a:endParaRP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548"/>
        <p:cNvGrpSpPr/>
        <p:nvPr/>
      </p:nvGrpSpPr>
      <p:grpSpPr>
        <a:xfrm>
          <a:off x="0" y="0"/>
          <a:ext cx="0" cy="0"/>
          <a:chOff x="0" y="0"/>
          <a:chExt cx="0" cy="0"/>
        </a:xfrm>
      </p:grpSpPr>
      <p:sp>
        <p:nvSpPr>
          <p:cNvPr id="549" name="Google Shape;549;p40"/>
          <p:cNvSpPr txBox="1">
            <a:spLocks noGrp="1"/>
          </p:cNvSpPr>
          <p:nvPr>
            <p:ph type="body" idx="1"/>
          </p:nvPr>
        </p:nvSpPr>
        <p:spPr>
          <a:xfrm>
            <a:off x="7799501" y="5533317"/>
            <a:ext cx="3890325" cy="466127"/>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chemeClr val="lt1"/>
              </a:buClr>
              <a:buSzPts val="2400"/>
              <a:buNone/>
            </a:pPr>
            <a:r>
              <a:rPr lang="en-US"/>
              <a:t>www.</a:t>
            </a:r>
            <a:r>
              <a:rPr lang="en-US" b="1"/>
              <a:t>website</a:t>
            </a:r>
            <a:r>
              <a:rPr lang="en-US"/>
              <a:t>.eu</a:t>
            </a:r>
            <a:endParaRPr/>
          </a:p>
          <a:p>
            <a:pPr marL="0" lvl="0" indent="0" algn="ctr" rtl="0">
              <a:lnSpc>
                <a:spcPct val="100000"/>
              </a:lnSpc>
              <a:spcBef>
                <a:spcPts val="0"/>
              </a:spcBef>
              <a:spcAft>
                <a:spcPts val="0"/>
              </a:spcAft>
              <a:buClr>
                <a:schemeClr val="lt1"/>
              </a:buClr>
              <a:buSzPts val="2400"/>
              <a:buNone/>
            </a:pPr>
            <a:endParaRPr/>
          </a:p>
        </p:txBody>
      </p:sp>
      <p:sp>
        <p:nvSpPr>
          <p:cNvPr id="550" name="Google Shape;550;p40"/>
          <p:cNvSpPr txBox="1">
            <a:spLocks noGrp="1"/>
          </p:cNvSpPr>
          <p:nvPr>
            <p:ph type="body" idx="2"/>
          </p:nvPr>
        </p:nvSpPr>
        <p:spPr>
          <a:xfrm>
            <a:off x="1283799" y="3277107"/>
            <a:ext cx="5881764" cy="79650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2400"/>
              <a:buNone/>
            </a:pPr>
            <a:r>
              <a:rPr lang="pl-PL" dirty="0"/>
              <a:t>Czy są jakieś pytania?</a:t>
            </a:r>
            <a:endParaRPr dirty="0"/>
          </a:p>
        </p:txBody>
      </p:sp>
      <p:sp>
        <p:nvSpPr>
          <p:cNvPr id="551" name="Google Shape;551;p40"/>
          <p:cNvSpPr txBox="1">
            <a:spLocks noGrp="1"/>
          </p:cNvSpPr>
          <p:nvPr>
            <p:ph type="body" idx="3"/>
          </p:nvPr>
        </p:nvSpPr>
        <p:spPr>
          <a:xfrm>
            <a:off x="1221181" y="2678292"/>
            <a:ext cx="5881764" cy="63424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3600"/>
              <a:buNone/>
            </a:pPr>
            <a:r>
              <a:rPr lang="pl-PL" dirty="0"/>
              <a:t>Dziękujemy</a:t>
            </a:r>
            <a:endParaRPr dirty="0"/>
          </a:p>
        </p:txBody>
      </p:sp>
      <p:grpSp>
        <p:nvGrpSpPr>
          <p:cNvPr id="552" name="Google Shape;552;p40"/>
          <p:cNvGrpSpPr/>
          <p:nvPr/>
        </p:nvGrpSpPr>
        <p:grpSpPr>
          <a:xfrm>
            <a:off x="8380634" y="2920943"/>
            <a:ext cx="3193903" cy="538831"/>
            <a:chOff x="5349868" y="8302092"/>
            <a:chExt cx="1664680" cy="280842"/>
          </a:xfrm>
        </p:grpSpPr>
        <p:grpSp>
          <p:nvGrpSpPr>
            <p:cNvPr id="553" name="Google Shape;553;p40"/>
            <p:cNvGrpSpPr/>
            <p:nvPr/>
          </p:nvGrpSpPr>
          <p:grpSpPr>
            <a:xfrm>
              <a:off x="6388006" y="8302092"/>
              <a:ext cx="280634" cy="280634"/>
              <a:chOff x="1950027" y="2499889"/>
              <a:chExt cx="850463" cy="850463"/>
            </a:xfrm>
          </p:grpSpPr>
          <p:sp>
            <p:nvSpPr>
              <p:cNvPr id="554" name="Google Shape;554;p40"/>
              <p:cNvSpPr/>
              <p:nvPr/>
            </p:nvSpPr>
            <p:spPr>
              <a:xfrm>
                <a:off x="1950027" y="2499889"/>
                <a:ext cx="850463" cy="850463"/>
              </a:xfrm>
              <a:custGeom>
                <a:avLst/>
                <a:gdLst/>
                <a:ahLst/>
                <a:cxnLst/>
                <a:rect l="l" t="t" r="r" b="b"/>
                <a:pathLst>
                  <a:path w="850463" h="850463" extrusionOk="0">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nvGrpSpPr>
              <p:cNvPr id="555" name="Google Shape;555;p40"/>
              <p:cNvGrpSpPr/>
              <p:nvPr/>
            </p:nvGrpSpPr>
            <p:grpSpPr>
              <a:xfrm>
                <a:off x="2107521" y="2657382"/>
                <a:ext cx="535476" cy="535477"/>
                <a:chOff x="2107521" y="2657382"/>
                <a:chExt cx="535476" cy="535477"/>
              </a:xfrm>
            </p:grpSpPr>
            <p:sp>
              <p:nvSpPr>
                <p:cNvPr id="556" name="Google Shape;556;p40"/>
                <p:cNvSpPr/>
                <p:nvPr/>
              </p:nvSpPr>
              <p:spPr>
                <a:xfrm>
                  <a:off x="2107521" y="2657382"/>
                  <a:ext cx="535476" cy="535477"/>
                </a:xfrm>
                <a:custGeom>
                  <a:avLst/>
                  <a:gdLst/>
                  <a:ahLst/>
                  <a:cxnLst/>
                  <a:rect l="l" t="t" r="r" b="b"/>
                  <a:pathLst>
                    <a:path w="535476" h="535477" extrusionOk="0">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57" name="Google Shape;557;p40"/>
                <p:cNvSpPr/>
                <p:nvPr/>
              </p:nvSpPr>
              <p:spPr>
                <a:xfrm>
                  <a:off x="2237925" y="2787786"/>
                  <a:ext cx="274668" cy="274668"/>
                </a:xfrm>
                <a:custGeom>
                  <a:avLst/>
                  <a:gdLst/>
                  <a:ahLst/>
                  <a:cxnLst/>
                  <a:rect l="l" t="t" r="r" b="b"/>
                  <a:pathLst>
                    <a:path w="274668" h="274668" extrusionOk="0">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58" name="Google Shape;558;p40"/>
                <p:cNvSpPr/>
                <p:nvPr/>
              </p:nvSpPr>
              <p:spPr>
                <a:xfrm>
                  <a:off x="2486134" y="2749988"/>
                  <a:ext cx="64257" cy="64257"/>
                </a:xfrm>
                <a:custGeom>
                  <a:avLst/>
                  <a:gdLst/>
                  <a:ahLst/>
                  <a:cxnLst/>
                  <a:rect l="l" t="t" r="r" b="b"/>
                  <a:pathLst>
                    <a:path w="64257" h="64257" extrusionOk="0">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grpSp>
          <p:nvGrpSpPr>
            <p:cNvPr id="559" name="Google Shape;559;p40"/>
            <p:cNvGrpSpPr/>
            <p:nvPr/>
          </p:nvGrpSpPr>
          <p:grpSpPr>
            <a:xfrm>
              <a:off x="5695775" y="8302092"/>
              <a:ext cx="280634" cy="280634"/>
              <a:chOff x="-147782" y="2499889"/>
              <a:chExt cx="850463" cy="850463"/>
            </a:xfrm>
          </p:grpSpPr>
          <p:sp>
            <p:nvSpPr>
              <p:cNvPr id="560" name="Google Shape;560;p40"/>
              <p:cNvSpPr/>
              <p:nvPr/>
            </p:nvSpPr>
            <p:spPr>
              <a:xfrm>
                <a:off x="-147782" y="2499889"/>
                <a:ext cx="850463" cy="850463"/>
              </a:xfrm>
              <a:custGeom>
                <a:avLst/>
                <a:gdLst/>
                <a:ahLst/>
                <a:cxnLst/>
                <a:rect l="l" t="t" r="r" b="b"/>
                <a:pathLst>
                  <a:path w="850463" h="850463" extrusionOk="0">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61" name="Google Shape;561;p40"/>
              <p:cNvSpPr/>
              <p:nvPr/>
            </p:nvSpPr>
            <p:spPr>
              <a:xfrm>
                <a:off x="18530" y="2722899"/>
                <a:ext cx="549966" cy="447280"/>
              </a:xfrm>
              <a:custGeom>
                <a:avLst/>
                <a:gdLst/>
                <a:ahLst/>
                <a:cxnLst/>
                <a:rect l="l" t="t" r="r" b="b"/>
                <a:pathLst>
                  <a:path w="549966" h="447280" extrusionOk="0">
                    <a:moveTo>
                      <a:pt x="173243" y="447281"/>
                    </a:moveTo>
                    <a:cubicBezTo>
                      <a:pt x="381134" y="447281"/>
                      <a:pt x="494529" y="275298"/>
                      <a:pt x="494529" y="125995"/>
                    </a:cubicBezTo>
                    <a:cubicBezTo>
                      <a:pt x="494529" y="120955"/>
                      <a:pt x="494529" y="116545"/>
                      <a:pt x="493899" y="111505"/>
                    </a:cubicBezTo>
                    <a:cubicBezTo>
                      <a:pt x="515948" y="95756"/>
                      <a:pt x="534847" y="75597"/>
                      <a:pt x="549966" y="52918"/>
                    </a:cubicBezTo>
                    <a:cubicBezTo>
                      <a:pt x="529807" y="61737"/>
                      <a:pt x="507758" y="68037"/>
                      <a:pt x="485079" y="70557"/>
                    </a:cubicBezTo>
                    <a:cubicBezTo>
                      <a:pt x="508388" y="56698"/>
                      <a:pt x="526027" y="34649"/>
                      <a:pt x="534847" y="8190"/>
                    </a:cubicBezTo>
                    <a:cubicBezTo>
                      <a:pt x="512798" y="21419"/>
                      <a:pt x="488859" y="30239"/>
                      <a:pt x="463030" y="35908"/>
                    </a:cubicBezTo>
                    <a:cubicBezTo>
                      <a:pt x="442241" y="13859"/>
                      <a:pt x="413262" y="0"/>
                      <a:pt x="380504" y="0"/>
                    </a:cubicBezTo>
                    <a:cubicBezTo>
                      <a:pt x="318136" y="0"/>
                      <a:pt x="267739" y="50398"/>
                      <a:pt x="267739" y="112765"/>
                    </a:cubicBezTo>
                    <a:cubicBezTo>
                      <a:pt x="267739" y="121585"/>
                      <a:pt x="268998" y="130404"/>
                      <a:pt x="270888" y="138594"/>
                    </a:cubicBezTo>
                    <a:cubicBezTo>
                      <a:pt x="177022" y="134184"/>
                      <a:pt x="93866" y="88826"/>
                      <a:pt x="38428" y="20789"/>
                    </a:cubicBezTo>
                    <a:cubicBezTo>
                      <a:pt x="28979" y="37168"/>
                      <a:pt x="23309" y="56698"/>
                      <a:pt x="23309" y="77487"/>
                    </a:cubicBezTo>
                    <a:cubicBezTo>
                      <a:pt x="23309" y="116545"/>
                      <a:pt x="43468" y="151194"/>
                      <a:pt x="73707" y="171353"/>
                    </a:cubicBezTo>
                    <a:cubicBezTo>
                      <a:pt x="55438" y="170723"/>
                      <a:pt x="37798" y="165683"/>
                      <a:pt x="22679" y="157493"/>
                    </a:cubicBezTo>
                    <a:cubicBezTo>
                      <a:pt x="22679" y="158123"/>
                      <a:pt x="22679" y="158123"/>
                      <a:pt x="22679" y="158753"/>
                    </a:cubicBezTo>
                    <a:cubicBezTo>
                      <a:pt x="22679" y="213561"/>
                      <a:pt x="61737" y="258919"/>
                      <a:pt x="113395" y="269628"/>
                    </a:cubicBezTo>
                    <a:cubicBezTo>
                      <a:pt x="103946" y="272148"/>
                      <a:pt x="93866" y="273408"/>
                      <a:pt x="83786" y="273408"/>
                    </a:cubicBezTo>
                    <a:cubicBezTo>
                      <a:pt x="76227" y="273408"/>
                      <a:pt x="69297" y="272778"/>
                      <a:pt x="62367" y="271518"/>
                    </a:cubicBezTo>
                    <a:cubicBezTo>
                      <a:pt x="76857" y="316246"/>
                      <a:pt x="118435" y="349005"/>
                      <a:pt x="167573" y="349635"/>
                    </a:cubicBezTo>
                    <a:cubicBezTo>
                      <a:pt x="129144" y="379874"/>
                      <a:pt x="80006" y="398143"/>
                      <a:pt x="27089" y="398143"/>
                    </a:cubicBezTo>
                    <a:cubicBezTo>
                      <a:pt x="18269" y="398143"/>
                      <a:pt x="8820" y="397513"/>
                      <a:pt x="0" y="396883"/>
                    </a:cubicBezTo>
                    <a:cubicBezTo>
                      <a:pt x="50398" y="428382"/>
                      <a:pt x="109615" y="447281"/>
                      <a:pt x="173243" y="447281"/>
                    </a:cubicBezTo>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562" name="Google Shape;562;p40"/>
            <p:cNvGrpSpPr/>
            <p:nvPr/>
          </p:nvGrpSpPr>
          <p:grpSpPr>
            <a:xfrm>
              <a:off x="6733914" y="8302092"/>
              <a:ext cx="280634" cy="280634"/>
              <a:chOff x="2998302" y="2499889"/>
              <a:chExt cx="850463" cy="850463"/>
            </a:xfrm>
          </p:grpSpPr>
          <p:sp>
            <p:nvSpPr>
              <p:cNvPr id="563" name="Google Shape;563;p40"/>
              <p:cNvSpPr/>
              <p:nvPr/>
            </p:nvSpPr>
            <p:spPr>
              <a:xfrm>
                <a:off x="2998302" y="2499889"/>
                <a:ext cx="850463" cy="850463"/>
              </a:xfrm>
              <a:custGeom>
                <a:avLst/>
                <a:gdLst/>
                <a:ahLst/>
                <a:cxnLst/>
                <a:rect l="l" t="t" r="r" b="b"/>
                <a:pathLst>
                  <a:path w="850463" h="850463" extrusionOk="0">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64" name="Google Shape;564;p40"/>
              <p:cNvSpPr/>
              <p:nvPr/>
            </p:nvSpPr>
            <p:spPr>
              <a:xfrm>
                <a:off x="3139416" y="2726679"/>
                <a:ext cx="568235" cy="398142"/>
              </a:xfrm>
              <a:custGeom>
                <a:avLst/>
                <a:gdLst/>
                <a:ahLst/>
                <a:cxnLst/>
                <a:rect l="l" t="t" r="r" b="b"/>
                <a:pathLst>
                  <a:path w="568235" h="398142" extrusionOk="0">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565" name="Google Shape;565;p40"/>
            <p:cNvGrpSpPr/>
            <p:nvPr/>
          </p:nvGrpSpPr>
          <p:grpSpPr>
            <a:xfrm>
              <a:off x="5349868" y="8302092"/>
              <a:ext cx="280634" cy="280842"/>
              <a:chOff x="-1196056" y="2499889"/>
              <a:chExt cx="850463" cy="851092"/>
            </a:xfrm>
          </p:grpSpPr>
          <p:sp>
            <p:nvSpPr>
              <p:cNvPr id="566" name="Google Shape;566;p40"/>
              <p:cNvSpPr/>
              <p:nvPr/>
            </p:nvSpPr>
            <p:spPr>
              <a:xfrm>
                <a:off x="-1196056" y="2499889"/>
                <a:ext cx="850463" cy="845423"/>
              </a:xfrm>
              <a:custGeom>
                <a:avLst/>
                <a:gdLst/>
                <a:ahLst/>
                <a:cxnLst/>
                <a:rect l="l" t="t" r="r" b="b"/>
                <a:pathLst>
                  <a:path w="850463" h="845423" extrusionOk="0">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67" name="Google Shape;567;p40"/>
              <p:cNvSpPr/>
              <p:nvPr/>
            </p:nvSpPr>
            <p:spPr>
              <a:xfrm>
                <a:off x="-945327" y="2666201"/>
                <a:ext cx="363494" cy="684780"/>
              </a:xfrm>
              <a:custGeom>
                <a:avLst/>
                <a:gdLst/>
                <a:ahLst/>
                <a:cxnLst/>
                <a:rect l="l" t="t" r="r" b="b"/>
                <a:pathLst>
                  <a:path w="363494" h="684780" extrusionOk="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568" name="Google Shape;568;p40"/>
            <p:cNvSpPr/>
            <p:nvPr/>
          </p:nvSpPr>
          <p:spPr>
            <a:xfrm>
              <a:off x="6041891" y="8302092"/>
              <a:ext cx="280634" cy="280634"/>
            </a:xfrm>
            <a:custGeom>
              <a:avLst/>
              <a:gdLst/>
              <a:ahLst/>
              <a:cxnLst/>
              <a:rect l="l" t="t" r="r" b="b"/>
              <a:pathLst>
                <a:path w="850463" h="850463" extrusionOk="0">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569" name="Google Shape;569;p40" descr="World with solid fill"/>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6059170" y="8319371"/>
              <a:ext cx="246077" cy="246077"/>
            </a:xfrm>
            <a:prstGeom prst="rect">
              <a:avLst/>
            </a:prstGeom>
            <a:noFill/>
            <a:ln>
              <a:noFill/>
            </a:ln>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2" name="Google Shape;252;p4"/>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05</a:t>
            </a:r>
            <a:endParaRPr/>
          </a:p>
        </p:txBody>
      </p:sp>
      <p:sp>
        <p:nvSpPr>
          <p:cNvPr id="253" name="Google Shape;253;p4"/>
          <p:cNvSpPr/>
          <p:nvPr/>
        </p:nvSpPr>
        <p:spPr>
          <a:xfrm>
            <a:off x="5988116" y="4759654"/>
            <a:ext cx="4933927" cy="156171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254" name="Google Shape;254;p4"/>
          <p:cNvSpPr txBox="1"/>
          <p:nvPr/>
        </p:nvSpPr>
        <p:spPr>
          <a:xfrm>
            <a:off x="6163904" y="4770223"/>
            <a:ext cx="4521820" cy="120032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i="0" u="none" strike="noStrike" cap="none" dirty="0">
                <a:solidFill>
                  <a:srgbClr val="73B64B"/>
                </a:solidFill>
                <a:latin typeface="Calibri"/>
                <a:ea typeface="Calibri"/>
                <a:cs typeface="Calibri"/>
                <a:sym typeface="Calibri"/>
              </a:rPr>
              <a:t>WPROWADZENIE DO MODUŁU</a:t>
            </a:r>
            <a:endParaRPr sz="1400" b="0" i="0" u="none" strike="noStrike" cap="none" dirty="0">
              <a:solidFill>
                <a:srgbClr val="000000"/>
              </a:solidFill>
              <a:latin typeface="Arial"/>
              <a:ea typeface="Arial"/>
              <a:cs typeface="Arial"/>
              <a:sym typeface="Arial"/>
            </a:endParaRPr>
          </a:p>
        </p:txBody>
      </p:sp>
      <p:sp>
        <p:nvSpPr>
          <p:cNvPr id="255" name="Google Shape;255;p4"/>
          <p:cNvSpPr txBox="1"/>
          <p:nvPr/>
        </p:nvSpPr>
        <p:spPr>
          <a:xfrm>
            <a:off x="765896" y="390758"/>
            <a:ext cx="4521820" cy="120032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i="0" u="none" strike="noStrike" cap="none" dirty="0">
                <a:solidFill>
                  <a:srgbClr val="73B64B"/>
                </a:solidFill>
                <a:latin typeface="Calibri"/>
                <a:ea typeface="Calibri"/>
                <a:cs typeface="Calibri"/>
                <a:sym typeface="Calibri"/>
              </a:rPr>
              <a:t>PARTNERSTWA SPOŁECZNE</a:t>
            </a:r>
            <a:endParaRPr sz="3600" b="1" i="0" u="none" strike="noStrike" cap="none" dirty="0">
              <a:solidFill>
                <a:srgbClr val="73B64B"/>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5"/>
          <p:cNvSpPr txBox="1">
            <a:spLocks noGrp="1"/>
          </p:cNvSpPr>
          <p:nvPr>
            <p:ph type="body" idx="1"/>
          </p:nvPr>
        </p:nvSpPr>
        <p:spPr>
          <a:xfrm>
            <a:off x="4912293" y="84690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a:t>OMÓWIENIE TEMATU</a:t>
            </a:r>
            <a:endParaRPr dirty="0"/>
          </a:p>
        </p:txBody>
      </p:sp>
      <p:sp>
        <p:nvSpPr>
          <p:cNvPr id="261" name="Google Shape;261;p5"/>
          <p:cNvSpPr txBox="1">
            <a:spLocks noGrp="1"/>
          </p:cNvSpPr>
          <p:nvPr>
            <p:ph type="body" idx="3"/>
          </p:nvPr>
        </p:nvSpPr>
        <p:spPr>
          <a:xfrm>
            <a:off x="3880331" y="614396"/>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3600"/>
              <a:buNone/>
            </a:pPr>
            <a:r>
              <a:rPr lang="en-US" sz="3600"/>
              <a:t>01</a:t>
            </a:r>
            <a:endParaRPr/>
          </a:p>
        </p:txBody>
      </p:sp>
      <p:sp>
        <p:nvSpPr>
          <p:cNvPr id="262" name="Google Shape;262;p5"/>
          <p:cNvSpPr txBox="1">
            <a:spLocks noGrp="1"/>
          </p:cNvSpPr>
          <p:nvPr>
            <p:ph type="body" idx="4"/>
          </p:nvPr>
        </p:nvSpPr>
        <p:spPr>
          <a:xfrm>
            <a:off x="4912292" y="2770036"/>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a:t>CELE</a:t>
            </a:r>
            <a:endParaRPr dirty="0"/>
          </a:p>
        </p:txBody>
      </p:sp>
      <p:sp>
        <p:nvSpPr>
          <p:cNvPr id="263" name="Google Shape;263;p5"/>
          <p:cNvSpPr txBox="1">
            <a:spLocks noGrp="1"/>
          </p:cNvSpPr>
          <p:nvPr>
            <p:ph type="body" idx="6"/>
          </p:nvPr>
        </p:nvSpPr>
        <p:spPr>
          <a:xfrm>
            <a:off x="4927790" y="463383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dirty="0"/>
              <a:t>EFEKTY KSZTAŁCENIA</a:t>
            </a:r>
            <a:endParaRPr dirty="0"/>
          </a:p>
        </p:txBody>
      </p:sp>
      <p:sp>
        <p:nvSpPr>
          <p:cNvPr id="264" name="Google Shape;264;p5"/>
          <p:cNvSpPr txBox="1">
            <a:spLocks noGrp="1"/>
          </p:cNvSpPr>
          <p:nvPr>
            <p:ph type="body" idx="9"/>
          </p:nvPr>
        </p:nvSpPr>
        <p:spPr>
          <a:xfrm>
            <a:off x="3918849" y="2558717"/>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3600"/>
              <a:buNone/>
            </a:pPr>
            <a:r>
              <a:rPr lang="en-US" sz="3600"/>
              <a:t>02</a:t>
            </a:r>
            <a:endParaRPr/>
          </a:p>
        </p:txBody>
      </p:sp>
      <p:sp>
        <p:nvSpPr>
          <p:cNvPr id="265" name="Google Shape;265;p5"/>
          <p:cNvSpPr txBox="1">
            <a:spLocks noGrp="1"/>
          </p:cNvSpPr>
          <p:nvPr>
            <p:ph type="body" idx="13"/>
          </p:nvPr>
        </p:nvSpPr>
        <p:spPr>
          <a:xfrm>
            <a:off x="3918849" y="4410972"/>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3600"/>
              <a:buNone/>
            </a:pPr>
            <a:r>
              <a:rPr lang="en-US" sz="3600"/>
              <a:t>03</a:t>
            </a:r>
            <a:endParaRPr/>
          </a:p>
        </p:txBody>
      </p:sp>
      <p:sp>
        <p:nvSpPr>
          <p:cNvPr id="266" name="Google Shape;266;p5"/>
          <p:cNvSpPr/>
          <p:nvPr/>
        </p:nvSpPr>
        <p:spPr>
          <a:xfrm>
            <a:off x="3880331" y="2232539"/>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267" name="Google Shape;267;p5"/>
          <p:cNvSpPr/>
          <p:nvPr/>
        </p:nvSpPr>
        <p:spPr>
          <a:xfrm>
            <a:off x="3880331" y="4245771"/>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6"/>
          <p:cNvSpPr txBox="1">
            <a:spLocks noGrp="1"/>
          </p:cNvSpPr>
          <p:nvPr>
            <p:ph type="body" idx="1"/>
          </p:nvPr>
        </p:nvSpPr>
        <p:spPr>
          <a:xfrm>
            <a:off x="1069523" y="814702"/>
            <a:ext cx="10052954"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pl-PL" b="1" dirty="0"/>
              <a:t>Partnerstwa społecznościowe - co to jest?</a:t>
            </a:r>
            <a:endParaRPr dirty="0"/>
          </a:p>
        </p:txBody>
      </p:sp>
      <p:sp>
        <p:nvSpPr>
          <p:cNvPr id="274" name="Google Shape;274;p6"/>
          <p:cNvSpPr txBox="1">
            <a:spLocks noGrp="1"/>
          </p:cNvSpPr>
          <p:nvPr>
            <p:ph type="body" idx="2"/>
          </p:nvPr>
        </p:nvSpPr>
        <p:spPr>
          <a:xfrm>
            <a:off x="895979" y="1792963"/>
            <a:ext cx="10052954" cy="4250335"/>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000000"/>
              </a:buClr>
              <a:buSzPts val="2400"/>
              <a:buNone/>
            </a:pPr>
            <a:r>
              <a:rPr lang="en-US" b="1" dirty="0">
                <a:solidFill>
                  <a:srgbClr val="000000"/>
                </a:solidFill>
              </a:rPr>
              <a:t>	</a:t>
            </a:r>
            <a:r>
              <a:rPr lang="pl-PL" b="1" dirty="0">
                <a:solidFill>
                  <a:srgbClr val="000000"/>
                </a:solidFill>
              </a:rPr>
              <a:t>Partnerstwa społecznościowe odnoszą się do strategicznych i trwałych porozumień i współpracy między różnymi sektorami społecznymi, takimi jak organizacje pozarządowe, przedsiębiorstwa, instytucje publiczne, społeczności lokalne i inne zainteresowane strony.</a:t>
            </a:r>
          </a:p>
          <a:p>
            <a:pPr marL="228600" lvl="0" indent="-228600" algn="just" rtl="0">
              <a:lnSpc>
                <a:spcPct val="103333"/>
              </a:lnSpc>
              <a:spcBef>
                <a:spcPts val="0"/>
              </a:spcBef>
              <a:spcAft>
                <a:spcPts val="0"/>
              </a:spcAft>
              <a:buClr>
                <a:srgbClr val="000000"/>
              </a:buClr>
              <a:buSzPts val="2400"/>
              <a:buNone/>
            </a:pPr>
            <a:endParaRPr dirty="0">
              <a:solidFill>
                <a:srgbClr val="000000"/>
              </a:solidFill>
            </a:endParaRPr>
          </a:p>
          <a:p>
            <a:pPr marL="228600" lvl="0" indent="-228600" algn="just" rtl="0">
              <a:lnSpc>
                <a:spcPct val="103333"/>
              </a:lnSpc>
              <a:spcBef>
                <a:spcPts val="0"/>
              </a:spcBef>
              <a:spcAft>
                <a:spcPts val="0"/>
              </a:spcAft>
              <a:buClr>
                <a:srgbClr val="000000"/>
              </a:buClr>
              <a:buSzPts val="2400"/>
              <a:buNone/>
            </a:pPr>
            <a:r>
              <a:rPr lang="pl-PL" dirty="0">
                <a:solidFill>
                  <a:srgbClr val="000000"/>
                </a:solidFill>
              </a:rPr>
              <a:t>	Definicja partnerstwa społeczności zakłada, że uczestnicy tych relacji starają się wspólnie rozwiązywać problemy społeczne, gospodarcze lub środowiskowe poprzez współpracę, dzielenie się zasobami i wiedzą oraz koordynację działań. Partnerstwa te mają na celu wzmocnienie społeczności, promowanie zrównoważonego rozwoju oraz budowanie więzi i zaufania między różnymi grupami interesariuszy.</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7"/>
          <p:cNvSpPr txBox="1">
            <a:spLocks noGrp="1"/>
          </p:cNvSpPr>
          <p:nvPr>
            <p:ph type="body" idx="1"/>
          </p:nvPr>
        </p:nvSpPr>
        <p:spPr>
          <a:xfrm>
            <a:off x="904856" y="826894"/>
            <a:ext cx="10052954"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pl-PL" dirty="0"/>
              <a:t>Partnerstwa społeczności w kontekście zrównoważonego rozwoju</a:t>
            </a:r>
            <a:endParaRPr dirty="0"/>
          </a:p>
        </p:txBody>
      </p:sp>
      <p:sp>
        <p:nvSpPr>
          <p:cNvPr id="280" name="Google Shape;280;p7"/>
          <p:cNvSpPr txBox="1">
            <a:spLocks noGrp="1"/>
          </p:cNvSpPr>
          <p:nvPr>
            <p:ph type="body" idx="2"/>
          </p:nvPr>
        </p:nvSpPr>
        <p:spPr>
          <a:xfrm>
            <a:off x="904856" y="1989039"/>
            <a:ext cx="10052954" cy="4250335"/>
          </a:xfrm>
          <a:prstGeom prst="rect">
            <a:avLst/>
          </a:prstGeom>
          <a:noFill/>
          <a:ln>
            <a:noFill/>
          </a:ln>
        </p:spPr>
        <p:txBody>
          <a:bodyPr spcFirstLastPara="1" wrap="square" lIns="91425" tIns="45700" rIns="91425" bIns="45700" anchor="t" anchorCtr="0">
            <a:noAutofit/>
          </a:bodyPr>
          <a:lstStyle/>
          <a:p>
            <a:pPr marL="0" lvl="0" indent="0" algn="l" rtl="0">
              <a:lnSpc>
                <a:spcPct val="103333"/>
              </a:lnSpc>
              <a:spcBef>
                <a:spcPts val="0"/>
              </a:spcBef>
              <a:spcAft>
                <a:spcPts val="0"/>
              </a:spcAft>
              <a:buClr>
                <a:srgbClr val="0D0D0D"/>
              </a:buClr>
              <a:buSzPts val="2400"/>
              <a:buNone/>
            </a:pPr>
            <a:r>
              <a:rPr lang="pl-PL" b="1" dirty="0">
                <a:solidFill>
                  <a:srgbClr val="0D0D0D"/>
                </a:solidFill>
                <a:highlight>
                  <a:srgbClr val="FFFFFF"/>
                </a:highlight>
              </a:rPr>
              <a:t>Partnerstwa społeczne są kluczowym narzędziem do tworzenia społecznie odpowiedzialnych i skutecznych inicjatyw, które przynoszą korzyści zarówno lokalnym społecznościom, jak i partnerom z różnych sektorów.</a:t>
            </a:r>
          </a:p>
          <a:p>
            <a:pPr marL="0" lvl="0" indent="0" algn="l" rtl="0">
              <a:lnSpc>
                <a:spcPct val="103333"/>
              </a:lnSpc>
              <a:spcBef>
                <a:spcPts val="0"/>
              </a:spcBef>
              <a:spcAft>
                <a:spcPts val="0"/>
              </a:spcAft>
              <a:buClr>
                <a:srgbClr val="0D0D0D"/>
              </a:buClr>
              <a:buSzPts val="2400"/>
              <a:buNone/>
            </a:pPr>
            <a:endParaRPr b="0" i="0" dirty="0">
              <a:solidFill>
                <a:srgbClr val="0D0D0D"/>
              </a:solidFill>
              <a:highlight>
                <a:srgbClr val="FFFFFF"/>
              </a:highlight>
            </a:endParaRPr>
          </a:p>
          <a:p>
            <a:pPr marL="228600" lvl="0" indent="-228600" algn="l" rtl="0">
              <a:lnSpc>
                <a:spcPct val="103333"/>
              </a:lnSpc>
              <a:spcBef>
                <a:spcPts val="0"/>
              </a:spcBef>
              <a:spcAft>
                <a:spcPts val="0"/>
              </a:spcAft>
              <a:buClr>
                <a:srgbClr val="0D0D0D"/>
              </a:buClr>
              <a:buSzPts val="2400"/>
              <a:buNone/>
            </a:pPr>
            <a:r>
              <a:rPr lang="pl-PL" b="0" i="0" dirty="0">
                <a:solidFill>
                  <a:srgbClr val="0D0D0D"/>
                </a:solidFill>
                <a:highlight>
                  <a:srgbClr val="FFFFFF"/>
                </a:highlight>
              </a:rPr>
              <a:t>Kluczowe elementy definicji partnerstwa społeczności obejmują:</a:t>
            </a:r>
          </a:p>
          <a:p>
            <a:pPr marL="342900" lvl="0" indent="-342900" algn="l" rtl="0">
              <a:lnSpc>
                <a:spcPct val="103333"/>
              </a:lnSpc>
              <a:spcBef>
                <a:spcPts val="0"/>
              </a:spcBef>
              <a:spcAft>
                <a:spcPts val="0"/>
              </a:spcAft>
              <a:buClr>
                <a:srgbClr val="0D0D0D"/>
              </a:buClr>
              <a:buSzPts val="2400"/>
              <a:buFont typeface="Wingdings" panose="05000000000000000000" pitchFamily="2" charset="2"/>
              <a:buChar char="Ø"/>
            </a:pPr>
            <a:r>
              <a:rPr lang="pl-PL" b="0" i="0" dirty="0">
                <a:solidFill>
                  <a:srgbClr val="0D0D0D"/>
                </a:solidFill>
                <a:highlight>
                  <a:srgbClr val="FFFFFF"/>
                </a:highlight>
              </a:rPr>
              <a:t>Współpraca i zaangażowanie różnych partnerów społecznych.</a:t>
            </a:r>
          </a:p>
          <a:p>
            <a:pPr marL="342900" lvl="0" indent="-342900" algn="l" rtl="0">
              <a:lnSpc>
                <a:spcPct val="103333"/>
              </a:lnSpc>
              <a:spcBef>
                <a:spcPts val="0"/>
              </a:spcBef>
              <a:spcAft>
                <a:spcPts val="0"/>
              </a:spcAft>
              <a:buClr>
                <a:srgbClr val="0D0D0D"/>
              </a:buClr>
              <a:buSzPts val="2400"/>
              <a:buFont typeface="Wingdings" panose="05000000000000000000" pitchFamily="2" charset="2"/>
              <a:buChar char="Ø"/>
            </a:pPr>
            <a:r>
              <a:rPr lang="pl-PL" b="0" i="0" dirty="0">
                <a:solidFill>
                  <a:srgbClr val="0D0D0D"/>
                </a:solidFill>
                <a:highlight>
                  <a:srgbClr val="FFFFFF"/>
                </a:highlight>
              </a:rPr>
              <a:t>Wspólne ustalanie celów i strategii działania.</a:t>
            </a:r>
          </a:p>
          <a:p>
            <a:pPr marL="342900" lvl="0" indent="-342900" algn="l" rtl="0">
              <a:lnSpc>
                <a:spcPct val="103333"/>
              </a:lnSpc>
              <a:spcBef>
                <a:spcPts val="0"/>
              </a:spcBef>
              <a:spcAft>
                <a:spcPts val="0"/>
              </a:spcAft>
              <a:buClr>
                <a:srgbClr val="0D0D0D"/>
              </a:buClr>
              <a:buSzPts val="2400"/>
              <a:buFont typeface="Noto Sans Symbols"/>
              <a:buChar char="⮚"/>
            </a:pPr>
            <a:r>
              <a:rPr lang="pl-PL" b="0" i="0" dirty="0">
                <a:solidFill>
                  <a:srgbClr val="0D0D0D"/>
                </a:solidFill>
                <a:highlight>
                  <a:srgbClr val="FFFFFF"/>
                </a:highlight>
              </a:rPr>
              <a:t>Dzielenie się zasobami, wiedzą i doświadczeniem.</a:t>
            </a:r>
          </a:p>
          <a:p>
            <a:pPr marL="342900" lvl="0" indent="-342900" algn="l" rtl="0">
              <a:lnSpc>
                <a:spcPct val="103333"/>
              </a:lnSpc>
              <a:spcBef>
                <a:spcPts val="0"/>
              </a:spcBef>
              <a:spcAft>
                <a:spcPts val="0"/>
              </a:spcAft>
              <a:buClr>
                <a:srgbClr val="0D0D0D"/>
              </a:buClr>
              <a:buSzPts val="2400"/>
              <a:buFont typeface="Noto Sans Symbols"/>
              <a:buChar char="⮚"/>
            </a:pPr>
            <a:r>
              <a:rPr lang="pl-PL" b="0" i="0" dirty="0">
                <a:solidFill>
                  <a:srgbClr val="0D0D0D"/>
                </a:solidFill>
                <a:highlight>
                  <a:srgbClr val="FFFFFF"/>
                </a:highlight>
              </a:rPr>
              <a:t>Wspólna odpowiedzialność za osiąganie wyników i monitorowanie postępów.</a:t>
            </a:r>
          </a:p>
          <a:p>
            <a:pPr marL="342900" lvl="0" indent="-342900" algn="l" rtl="0">
              <a:lnSpc>
                <a:spcPct val="103333"/>
              </a:lnSpc>
              <a:spcBef>
                <a:spcPts val="0"/>
              </a:spcBef>
              <a:spcAft>
                <a:spcPts val="0"/>
              </a:spcAft>
              <a:buClr>
                <a:srgbClr val="0D0D0D"/>
              </a:buClr>
              <a:buSzPts val="2400"/>
              <a:buFont typeface="Noto Sans Symbols"/>
              <a:buChar char="⮚"/>
            </a:pPr>
            <a:r>
              <a:rPr lang="pl-PL" b="0" i="0" dirty="0">
                <a:solidFill>
                  <a:srgbClr val="0D0D0D"/>
                </a:solidFill>
                <a:highlight>
                  <a:srgbClr val="FFFFFF"/>
                </a:highlight>
              </a:rPr>
              <a:t>Budowanie trwałych relacji opartych na zaufaniu i wzajemnym zrozumieniu.</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8"/>
          <p:cNvSpPr txBox="1">
            <a:spLocks noGrp="1"/>
          </p:cNvSpPr>
          <p:nvPr>
            <p:ph type="body" idx="1"/>
          </p:nvPr>
        </p:nvSpPr>
        <p:spPr>
          <a:xfrm>
            <a:off x="1069500" y="620419"/>
            <a:ext cx="10053000" cy="8037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en-US" dirty="0" err="1"/>
              <a:t>Początki</a:t>
            </a:r>
            <a:r>
              <a:rPr lang="en-US" dirty="0"/>
              <a:t> </a:t>
            </a:r>
            <a:r>
              <a:rPr lang="en-US" dirty="0" err="1"/>
              <a:t>definicji</a:t>
            </a:r>
            <a:r>
              <a:rPr lang="en-US" dirty="0"/>
              <a:t> „</a:t>
            </a:r>
            <a:r>
              <a:rPr lang="en-US" dirty="0" err="1"/>
              <a:t>partnerstwa</a:t>
            </a:r>
            <a:r>
              <a:rPr lang="en-US" dirty="0"/>
              <a:t> </a:t>
            </a:r>
            <a:r>
              <a:rPr lang="en-US" dirty="0" err="1"/>
              <a:t>społeczności</a:t>
            </a:r>
            <a:r>
              <a:rPr lang="en-US" dirty="0"/>
              <a:t>”</a:t>
            </a:r>
            <a:endParaRPr dirty="0"/>
          </a:p>
        </p:txBody>
      </p:sp>
      <p:sp>
        <p:nvSpPr>
          <p:cNvPr id="286" name="Google Shape;286;p8"/>
          <p:cNvSpPr txBox="1">
            <a:spLocks noGrp="1"/>
          </p:cNvSpPr>
          <p:nvPr>
            <p:ph type="body" idx="2"/>
          </p:nvPr>
        </p:nvSpPr>
        <p:spPr>
          <a:xfrm>
            <a:off x="896003" y="1424119"/>
            <a:ext cx="10053000" cy="4413398"/>
          </a:xfrm>
          <a:prstGeom prst="rect">
            <a:avLst/>
          </a:prstGeom>
          <a:noFill/>
          <a:ln>
            <a:noFill/>
          </a:ln>
        </p:spPr>
        <p:txBody>
          <a:bodyPr spcFirstLastPara="1" wrap="square" lIns="91425" tIns="45700" rIns="91425" bIns="45700" anchor="t" anchorCtr="0">
            <a:noAutofit/>
          </a:bodyPr>
          <a:lstStyle/>
          <a:p>
            <a:pPr marL="0" lvl="0" indent="0" algn="just" rtl="0">
              <a:lnSpc>
                <a:spcPct val="103333"/>
              </a:lnSpc>
              <a:spcBef>
                <a:spcPts val="0"/>
              </a:spcBef>
              <a:spcAft>
                <a:spcPts val="0"/>
              </a:spcAft>
              <a:buClr>
                <a:srgbClr val="000000"/>
              </a:buClr>
              <a:buSzPts val="2400"/>
              <a:buNone/>
            </a:pPr>
            <a:r>
              <a:rPr lang="pl-PL" dirty="0">
                <a:solidFill>
                  <a:srgbClr val="000000"/>
                </a:solidFill>
              </a:rPr>
              <a:t>Początki partnerstw na rzecz społeczności lokalnych sięgają rozwoju koncepcji CSR w drugiej połowie XX wieku. W tym czasie firmy zaczęły dostrzegać swoją rolę nie tylko wobec akcjonariuszy, ale także wobec społeczności lokalnych, pracowników, klientów i innych interesariuszy. Partnerstwa ze społecznościami stały się narzędziem wdrażania CSR poprzez zaangażowanie w społeczeństwo i środowisko.</a:t>
            </a:r>
          </a:p>
          <a:p>
            <a:pPr marL="0" lvl="0" indent="0" algn="just" rtl="0">
              <a:lnSpc>
                <a:spcPct val="103333"/>
              </a:lnSpc>
              <a:spcBef>
                <a:spcPts val="0"/>
              </a:spcBef>
              <a:spcAft>
                <a:spcPts val="0"/>
              </a:spcAft>
              <a:buClr>
                <a:srgbClr val="000000"/>
              </a:buClr>
              <a:buSzPts val="2400"/>
              <a:buNone/>
            </a:pPr>
            <a:endParaRPr dirty="0">
              <a:solidFill>
                <a:srgbClr val="000000"/>
              </a:solidFill>
            </a:endParaRPr>
          </a:p>
          <a:p>
            <a:pPr marL="0" lvl="0" indent="0" algn="just" rtl="0">
              <a:lnSpc>
                <a:spcPct val="103333"/>
              </a:lnSpc>
              <a:spcBef>
                <a:spcPts val="0"/>
              </a:spcBef>
              <a:spcAft>
                <a:spcPts val="0"/>
              </a:spcAft>
              <a:buClr>
                <a:srgbClr val="000000"/>
              </a:buClr>
              <a:buSzPts val="2400"/>
              <a:buNone/>
            </a:pPr>
            <a:r>
              <a:rPr lang="pl-PL" b="1" dirty="0">
                <a:solidFill>
                  <a:srgbClr val="000000"/>
                </a:solidFill>
              </a:rPr>
              <a:t>Wraz z rozwojem idei zrównoważonego rozwoju w latach 80-tych i 90-tych, rosnąca świadomość ekologiczna i społeczna postawiła przed firmami nowe wyzwania. Partnerstwo z lokalnymi społecznościami zaczęło być postrzegane jako kluczowy element harmonijnego rozwoju gospodarczego, społecznego i środowiskowego.</a:t>
            </a:r>
            <a:endParaRPr dirty="0"/>
          </a:p>
          <a:p>
            <a:pPr marL="228600" lvl="0" indent="-228600" algn="l" rtl="0">
              <a:lnSpc>
                <a:spcPct val="103333"/>
              </a:lnSpc>
              <a:spcBef>
                <a:spcPts val="0"/>
              </a:spcBef>
              <a:spcAft>
                <a:spcPts val="0"/>
              </a:spcAft>
              <a:buClr>
                <a:srgbClr val="595959"/>
              </a:buClr>
              <a:buSzPts val="2400"/>
              <a:buNone/>
            </a:pPr>
            <a:endParaRPr dirty="0"/>
          </a:p>
        </p:txBody>
      </p:sp>
    </p:spTree>
  </p:cSld>
  <p:clrMapOvr>
    <a:masterClrMapping/>
  </p:clrMapOvr>
</p:sld>
</file>

<file path=ppt/theme/theme1.xml><?xml version="1.0" encoding="utf-8"?>
<a:theme xmlns:a="http://schemas.openxmlformats.org/drawingml/2006/main" name="Office Theme">
  <a:themeElements>
    <a:clrScheme name="Bia Innovation Campus - Colours">
      <a:dk1>
        <a:srgbClr val="086D6E"/>
      </a:dk1>
      <a:lt1>
        <a:srgbClr val="FFFFFF"/>
      </a:lt1>
      <a:dk2>
        <a:srgbClr val="FFFFFF"/>
      </a:dk2>
      <a:lt2>
        <a:srgbClr val="FFFFFF"/>
      </a:lt2>
      <a:accent1>
        <a:srgbClr val="086D6E"/>
      </a:accent1>
      <a:accent2>
        <a:srgbClr val="0D9390"/>
      </a:accent2>
      <a:accent3>
        <a:srgbClr val="87A66E"/>
      </a:accent3>
      <a:accent4>
        <a:srgbClr val="ACC199"/>
      </a:accent4>
      <a:accent5>
        <a:srgbClr val="F0C049"/>
      </a:accent5>
      <a:accent6>
        <a:srgbClr val="EEE387"/>
      </a:accent6>
      <a:hlink>
        <a:srgbClr val="87A66E"/>
      </a:hlink>
      <a:folHlink>
        <a:srgbClr val="87A66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1997</Words>
  <Application>Microsoft Office PowerPoint</Application>
  <PresentationFormat>Widescreen</PresentationFormat>
  <Paragraphs>251</Paragraphs>
  <Slides>41</Slides>
  <Notes>41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41</vt:i4>
      </vt:variant>
    </vt:vector>
  </HeadingPairs>
  <TitlesOfParts>
    <vt:vector size="49" baseType="lpstr">
      <vt:lpstr>Montserrat</vt:lpstr>
      <vt:lpstr>Montserrat Light</vt:lpstr>
      <vt:lpstr>Calibri</vt:lpstr>
      <vt:lpstr>Wingdings</vt:lpstr>
      <vt:lpstr>Arial</vt:lpstr>
      <vt:lpstr>Noto Sans Symbols</vt:lpstr>
      <vt:lpstr>Aptos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GV Vadivan</cp:lastModifiedBy>
  <cp:revision>20</cp:revision>
  <dcterms:created xsi:type="dcterms:W3CDTF">2020-10-14T13:32:04Z</dcterms:created>
  <dcterms:modified xsi:type="dcterms:W3CDTF">2025-11-17T12:03:40Z</dcterms:modified>
</cp:coreProperties>
</file>