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8"/>
  </p:notesMasterIdLst>
  <p:sldIdLst>
    <p:sldId id="256" r:id="rId2"/>
    <p:sldId id="259" r:id="rId3"/>
    <p:sldId id="260" r:id="rId4"/>
    <p:sldId id="261" r:id="rId5"/>
    <p:sldId id="262" r:id="rId6"/>
    <p:sldId id="263" r:id="rId7"/>
    <p:sldId id="264" r:id="rId8"/>
    <p:sldId id="265"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1" r:id="rId23"/>
    <p:sldId id="282" r:id="rId24"/>
    <p:sldId id="283" r:id="rId25"/>
    <p:sldId id="284" r:id="rId26"/>
    <p:sldId id="285" r:id="rId27"/>
    <p:sldId id="286" r:id="rId28"/>
    <p:sldId id="287" r:id="rId29"/>
    <p:sldId id="289" r:id="rId30"/>
    <p:sldId id="290" r:id="rId31"/>
    <p:sldId id="291" r:id="rId32"/>
    <p:sldId id="292" r:id="rId33"/>
    <p:sldId id="293" r:id="rId34"/>
    <p:sldId id="294" r:id="rId35"/>
    <p:sldId id="295" r:id="rId36"/>
    <p:sldId id="296" r:id="rId37"/>
  </p:sldIdLst>
  <p:sldSz cx="12192000" cy="6858000"/>
  <p:notesSz cx="6858000" cy="9144000"/>
  <p:embeddedFontLst>
    <p:embeddedFont>
      <p:font typeface="Montserrat" panose="00000500000000000000" pitchFamily="2" charset="0"/>
      <p:regular r:id="rId39"/>
      <p:bold r:id="rId40"/>
      <p:italic r:id="rId41"/>
      <p:boldItalic r:id="rId42"/>
    </p:embeddedFont>
    <p:embeddedFont>
      <p:font typeface="Montserrat Light" panose="00000400000000000000" pitchFamily="2" charset="0"/>
      <p:regular r:id="rId43"/>
      <p:bold r:id="rId44"/>
      <p:italic r:id="rId45"/>
      <p:boldItalic r:id="rId4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8" roundtripDataSignature="AMtx7mjyeRyw1UTfGTPeyv/nbO41wUABV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45E3A06-C9BF-497F-9CC2-90C93FA45C0C}">
  <a:tblStyle styleId="{F45E3A06-C9BF-497F-9CC2-90C93FA45C0C}"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888" y="3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4.fntdata"/><Relationship Id="rId63"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2.fntdata"/><Relationship Id="rId45" Type="http://schemas.openxmlformats.org/officeDocument/2006/relationships/font" Target="fonts/font7.fntdata"/><Relationship Id="rId58"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6.fntdata"/><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5.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46" Type="http://schemas.openxmlformats.org/officeDocument/2006/relationships/font" Target="fonts/font8.fntdata"/><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font" Target="fonts/font3.fntdata"/><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V Vadivan" userId="7c1f3fdc556de7c5" providerId="LiveId" clId="{8D0BCD1F-A3D6-4EA0-BA6B-124C712E6D9B}"/>
    <pc:docChg chg="undo custSel modSld">
      <pc:chgData name="GV Vadivan" userId="7c1f3fdc556de7c5" providerId="LiveId" clId="{8D0BCD1F-A3D6-4EA0-BA6B-124C712E6D9B}" dt="2025-11-17T10:11:32.652" v="73" actId="478"/>
      <pc:docMkLst>
        <pc:docMk/>
      </pc:docMkLst>
      <pc:sldChg chg="addSp delSp modSp mod">
        <pc:chgData name="GV Vadivan" userId="7c1f3fdc556de7c5" providerId="LiveId" clId="{8D0BCD1F-A3D6-4EA0-BA6B-124C712E6D9B}" dt="2025-11-17T10:07:34.736" v="1" actId="478"/>
        <pc:sldMkLst>
          <pc:docMk/>
          <pc:sldMk cId="0" sldId="260"/>
        </pc:sldMkLst>
        <pc:spChg chg="add del mod">
          <ac:chgData name="GV Vadivan" userId="7c1f3fdc556de7c5" providerId="LiveId" clId="{8D0BCD1F-A3D6-4EA0-BA6B-124C712E6D9B}" dt="2025-11-17T10:07:34.736" v="1" actId="478"/>
          <ac:spMkLst>
            <pc:docMk/>
            <pc:sldMk cId="0" sldId="260"/>
            <ac:spMk id="3" creationId="{8BB6388A-048D-6FDA-0E74-FD4778FBED94}"/>
          </ac:spMkLst>
        </pc:spChg>
        <pc:picChg chg="del">
          <ac:chgData name="GV Vadivan" userId="7c1f3fdc556de7c5" providerId="LiveId" clId="{8D0BCD1F-A3D6-4EA0-BA6B-124C712E6D9B}" dt="2025-11-17T10:07:34.201" v="0" actId="478"/>
          <ac:picMkLst>
            <pc:docMk/>
            <pc:sldMk cId="0" sldId="260"/>
            <ac:picMk id="253" creationId="{00000000-0000-0000-0000-000000000000}"/>
          </ac:picMkLst>
        </pc:picChg>
      </pc:sldChg>
      <pc:sldChg chg="addSp delSp modSp mod">
        <pc:chgData name="GV Vadivan" userId="7c1f3fdc556de7c5" providerId="LiveId" clId="{8D0BCD1F-A3D6-4EA0-BA6B-124C712E6D9B}" dt="2025-11-17T10:07:39.381" v="3" actId="478"/>
        <pc:sldMkLst>
          <pc:docMk/>
          <pc:sldMk cId="0" sldId="261"/>
        </pc:sldMkLst>
        <pc:spChg chg="add del mod">
          <ac:chgData name="GV Vadivan" userId="7c1f3fdc556de7c5" providerId="LiveId" clId="{8D0BCD1F-A3D6-4EA0-BA6B-124C712E6D9B}" dt="2025-11-17T10:07:39.381" v="3" actId="478"/>
          <ac:spMkLst>
            <pc:docMk/>
            <pc:sldMk cId="0" sldId="261"/>
            <ac:spMk id="3" creationId="{99B555C3-3A3F-8520-B378-2BE22317D21E}"/>
          </ac:spMkLst>
        </pc:spChg>
        <pc:picChg chg="del">
          <ac:chgData name="GV Vadivan" userId="7c1f3fdc556de7c5" providerId="LiveId" clId="{8D0BCD1F-A3D6-4EA0-BA6B-124C712E6D9B}" dt="2025-11-17T10:07:38.869" v="2" actId="478"/>
          <ac:picMkLst>
            <pc:docMk/>
            <pc:sldMk cId="0" sldId="261"/>
            <ac:picMk id="270" creationId="{00000000-0000-0000-0000-000000000000}"/>
          </ac:picMkLst>
        </pc:picChg>
      </pc:sldChg>
      <pc:sldChg chg="modSp mod">
        <pc:chgData name="GV Vadivan" userId="7c1f3fdc556de7c5" providerId="LiveId" clId="{8D0BCD1F-A3D6-4EA0-BA6B-124C712E6D9B}" dt="2025-11-17T10:10:08.646" v="49" actId="1035"/>
        <pc:sldMkLst>
          <pc:docMk/>
          <pc:sldMk cId="0" sldId="262"/>
        </pc:sldMkLst>
        <pc:spChg chg="mod">
          <ac:chgData name="GV Vadivan" userId="7c1f3fdc556de7c5" providerId="LiveId" clId="{8D0BCD1F-A3D6-4EA0-BA6B-124C712E6D9B}" dt="2025-11-17T10:10:08.646" v="49" actId="1035"/>
          <ac:spMkLst>
            <pc:docMk/>
            <pc:sldMk cId="0" sldId="262"/>
            <ac:spMk id="276" creationId="{00000000-0000-0000-0000-000000000000}"/>
          </ac:spMkLst>
        </pc:spChg>
      </pc:sldChg>
      <pc:sldChg chg="modSp mod">
        <pc:chgData name="GV Vadivan" userId="7c1f3fdc556de7c5" providerId="LiveId" clId="{8D0BCD1F-A3D6-4EA0-BA6B-124C712E6D9B}" dt="2025-11-17T10:10:20.876" v="56" actId="6549"/>
        <pc:sldMkLst>
          <pc:docMk/>
          <pc:sldMk cId="0" sldId="263"/>
        </pc:sldMkLst>
        <pc:spChg chg="mod">
          <ac:chgData name="GV Vadivan" userId="7c1f3fdc556de7c5" providerId="LiveId" clId="{8D0BCD1F-A3D6-4EA0-BA6B-124C712E6D9B}" dt="2025-11-17T10:10:20.876" v="56" actId="6549"/>
          <ac:spMkLst>
            <pc:docMk/>
            <pc:sldMk cId="0" sldId="263"/>
            <ac:spMk id="282" creationId="{00000000-0000-0000-0000-000000000000}"/>
          </ac:spMkLst>
        </pc:spChg>
      </pc:sldChg>
      <pc:sldChg chg="modSp mod">
        <pc:chgData name="GV Vadivan" userId="7c1f3fdc556de7c5" providerId="LiveId" clId="{8D0BCD1F-A3D6-4EA0-BA6B-124C712E6D9B}" dt="2025-11-17T10:10:26.417" v="59" actId="20577"/>
        <pc:sldMkLst>
          <pc:docMk/>
          <pc:sldMk cId="0" sldId="264"/>
        </pc:sldMkLst>
        <pc:spChg chg="mod">
          <ac:chgData name="GV Vadivan" userId="7c1f3fdc556de7c5" providerId="LiveId" clId="{8D0BCD1F-A3D6-4EA0-BA6B-124C712E6D9B}" dt="2025-11-17T10:10:26.417" v="59" actId="20577"/>
          <ac:spMkLst>
            <pc:docMk/>
            <pc:sldMk cId="0" sldId="264"/>
            <ac:spMk id="288" creationId="{00000000-0000-0000-0000-000000000000}"/>
          </ac:spMkLst>
        </pc:spChg>
      </pc:sldChg>
      <pc:sldChg chg="delSp modSp mod modClrScheme chgLayout">
        <pc:chgData name="GV Vadivan" userId="7c1f3fdc556de7c5" providerId="LiveId" clId="{8D0BCD1F-A3D6-4EA0-BA6B-124C712E6D9B}" dt="2025-11-17T10:10:32.195" v="61" actId="478"/>
        <pc:sldMkLst>
          <pc:docMk/>
          <pc:sldMk cId="0" sldId="265"/>
        </pc:sldMkLst>
        <pc:spChg chg="mod ord">
          <ac:chgData name="GV Vadivan" userId="7c1f3fdc556de7c5" providerId="LiveId" clId="{8D0BCD1F-A3D6-4EA0-BA6B-124C712E6D9B}" dt="2025-11-17T10:10:31.059" v="60" actId="700"/>
          <ac:spMkLst>
            <pc:docMk/>
            <pc:sldMk cId="0" sldId="265"/>
            <ac:spMk id="294" creationId="{00000000-0000-0000-0000-000000000000}"/>
          </ac:spMkLst>
        </pc:spChg>
        <pc:spChg chg="mod ord">
          <ac:chgData name="GV Vadivan" userId="7c1f3fdc556de7c5" providerId="LiveId" clId="{8D0BCD1F-A3D6-4EA0-BA6B-124C712E6D9B}" dt="2025-11-17T10:10:31.059" v="60" actId="700"/>
          <ac:spMkLst>
            <pc:docMk/>
            <pc:sldMk cId="0" sldId="265"/>
            <ac:spMk id="295" creationId="{00000000-0000-0000-0000-000000000000}"/>
          </ac:spMkLst>
        </pc:spChg>
        <pc:picChg chg="del mod ord">
          <ac:chgData name="GV Vadivan" userId="7c1f3fdc556de7c5" providerId="LiveId" clId="{8D0BCD1F-A3D6-4EA0-BA6B-124C712E6D9B}" dt="2025-11-17T10:10:32.195" v="61" actId="478"/>
          <ac:picMkLst>
            <pc:docMk/>
            <pc:sldMk cId="0" sldId="265"/>
            <ac:picMk id="297" creationId="{00000000-0000-0000-0000-000000000000}"/>
          </ac:picMkLst>
        </pc:picChg>
      </pc:sldChg>
      <pc:sldChg chg="addSp delSp modSp mod">
        <pc:chgData name="GV Vadivan" userId="7c1f3fdc556de7c5" providerId="LiveId" clId="{8D0BCD1F-A3D6-4EA0-BA6B-124C712E6D9B}" dt="2025-11-17T10:07:44.386" v="5" actId="478"/>
        <pc:sldMkLst>
          <pc:docMk/>
          <pc:sldMk cId="0" sldId="267"/>
        </pc:sldMkLst>
        <pc:spChg chg="add del mod">
          <ac:chgData name="GV Vadivan" userId="7c1f3fdc556de7c5" providerId="LiveId" clId="{8D0BCD1F-A3D6-4EA0-BA6B-124C712E6D9B}" dt="2025-11-17T10:07:44.386" v="5" actId="478"/>
          <ac:spMkLst>
            <pc:docMk/>
            <pc:sldMk cId="0" sldId="267"/>
            <ac:spMk id="3" creationId="{DAD8A96A-4FCF-B23D-8DA3-EB6091571734}"/>
          </ac:spMkLst>
        </pc:spChg>
        <pc:picChg chg="del">
          <ac:chgData name="GV Vadivan" userId="7c1f3fdc556de7c5" providerId="LiveId" clId="{8D0BCD1F-A3D6-4EA0-BA6B-124C712E6D9B}" dt="2025-11-17T10:07:43.879" v="4" actId="478"/>
          <ac:picMkLst>
            <pc:docMk/>
            <pc:sldMk cId="0" sldId="267"/>
            <ac:picMk id="310" creationId="{00000000-0000-0000-0000-000000000000}"/>
          </ac:picMkLst>
        </pc:picChg>
      </pc:sldChg>
      <pc:sldChg chg="addSp delSp modSp mod">
        <pc:chgData name="GV Vadivan" userId="7c1f3fdc556de7c5" providerId="LiveId" clId="{8D0BCD1F-A3D6-4EA0-BA6B-124C712E6D9B}" dt="2025-11-17T10:10:39.100" v="63" actId="478"/>
        <pc:sldMkLst>
          <pc:docMk/>
          <pc:sldMk cId="0" sldId="268"/>
        </pc:sldMkLst>
        <pc:spChg chg="add del mod">
          <ac:chgData name="GV Vadivan" userId="7c1f3fdc556de7c5" providerId="LiveId" clId="{8D0BCD1F-A3D6-4EA0-BA6B-124C712E6D9B}" dt="2025-11-17T10:10:39.100" v="63" actId="478"/>
          <ac:spMkLst>
            <pc:docMk/>
            <pc:sldMk cId="0" sldId="268"/>
            <ac:spMk id="3" creationId="{9C18FE59-BF66-282B-FE38-F2A76F9C118D}"/>
          </ac:spMkLst>
        </pc:spChg>
        <pc:picChg chg="del">
          <ac:chgData name="GV Vadivan" userId="7c1f3fdc556de7c5" providerId="LiveId" clId="{8D0BCD1F-A3D6-4EA0-BA6B-124C712E6D9B}" dt="2025-11-17T10:10:37.729" v="62" actId="478"/>
          <ac:picMkLst>
            <pc:docMk/>
            <pc:sldMk cId="0" sldId="268"/>
            <ac:picMk id="336" creationId="{00000000-0000-0000-0000-000000000000}"/>
          </ac:picMkLst>
        </pc:picChg>
      </pc:sldChg>
      <pc:sldChg chg="modSp mod">
        <pc:chgData name="GV Vadivan" userId="7c1f3fdc556de7c5" providerId="LiveId" clId="{8D0BCD1F-A3D6-4EA0-BA6B-124C712E6D9B}" dt="2025-11-17T10:07:56.489" v="7" actId="20577"/>
        <pc:sldMkLst>
          <pc:docMk/>
          <pc:sldMk cId="0" sldId="274"/>
        </pc:sldMkLst>
        <pc:spChg chg="mod">
          <ac:chgData name="GV Vadivan" userId="7c1f3fdc556de7c5" providerId="LiveId" clId="{8D0BCD1F-A3D6-4EA0-BA6B-124C712E6D9B}" dt="2025-11-17T10:07:56.489" v="7" actId="20577"/>
          <ac:spMkLst>
            <pc:docMk/>
            <pc:sldMk cId="0" sldId="274"/>
            <ac:spMk id="372" creationId="{00000000-0000-0000-0000-000000000000}"/>
          </ac:spMkLst>
        </pc:spChg>
      </pc:sldChg>
      <pc:sldChg chg="delSp modSp mod modClrScheme chgLayout">
        <pc:chgData name="GV Vadivan" userId="7c1f3fdc556de7c5" providerId="LiveId" clId="{8D0BCD1F-A3D6-4EA0-BA6B-124C712E6D9B}" dt="2025-11-17T10:11:32.652" v="73" actId="478"/>
        <pc:sldMkLst>
          <pc:docMk/>
          <pc:sldMk cId="0" sldId="275"/>
        </pc:sldMkLst>
        <pc:spChg chg="mod ord">
          <ac:chgData name="GV Vadivan" userId="7c1f3fdc556de7c5" providerId="LiveId" clId="{8D0BCD1F-A3D6-4EA0-BA6B-124C712E6D9B}" dt="2025-11-17T10:11:31.460" v="72" actId="700"/>
          <ac:spMkLst>
            <pc:docMk/>
            <pc:sldMk cId="0" sldId="275"/>
            <ac:spMk id="378" creationId="{00000000-0000-0000-0000-000000000000}"/>
          </ac:spMkLst>
        </pc:spChg>
        <pc:spChg chg="mod ord">
          <ac:chgData name="GV Vadivan" userId="7c1f3fdc556de7c5" providerId="LiveId" clId="{8D0BCD1F-A3D6-4EA0-BA6B-124C712E6D9B}" dt="2025-11-17T10:11:31.460" v="72" actId="700"/>
          <ac:spMkLst>
            <pc:docMk/>
            <pc:sldMk cId="0" sldId="275"/>
            <ac:spMk id="379" creationId="{00000000-0000-0000-0000-000000000000}"/>
          </ac:spMkLst>
        </pc:spChg>
        <pc:picChg chg="del mod ord">
          <ac:chgData name="GV Vadivan" userId="7c1f3fdc556de7c5" providerId="LiveId" clId="{8D0BCD1F-A3D6-4EA0-BA6B-124C712E6D9B}" dt="2025-11-17T10:11:32.652" v="73" actId="478"/>
          <ac:picMkLst>
            <pc:docMk/>
            <pc:sldMk cId="0" sldId="275"/>
            <ac:picMk id="381" creationId="{00000000-0000-0000-0000-000000000000}"/>
          </ac:picMkLst>
        </pc:picChg>
      </pc:sldChg>
      <pc:sldChg chg="delSp modSp mod modClrScheme chgLayout">
        <pc:chgData name="GV Vadivan" userId="7c1f3fdc556de7c5" providerId="LiveId" clId="{8D0BCD1F-A3D6-4EA0-BA6B-124C712E6D9B}" dt="2025-11-17T10:11:28.703" v="71" actId="478"/>
        <pc:sldMkLst>
          <pc:docMk/>
          <pc:sldMk cId="0" sldId="276"/>
        </pc:sldMkLst>
        <pc:spChg chg="mod ord">
          <ac:chgData name="GV Vadivan" userId="7c1f3fdc556de7c5" providerId="LiveId" clId="{8D0BCD1F-A3D6-4EA0-BA6B-124C712E6D9B}" dt="2025-11-17T10:11:27.779" v="70" actId="700"/>
          <ac:spMkLst>
            <pc:docMk/>
            <pc:sldMk cId="0" sldId="276"/>
            <ac:spMk id="386" creationId="{00000000-0000-0000-0000-000000000000}"/>
          </ac:spMkLst>
        </pc:spChg>
        <pc:spChg chg="mod ord">
          <ac:chgData name="GV Vadivan" userId="7c1f3fdc556de7c5" providerId="LiveId" clId="{8D0BCD1F-A3D6-4EA0-BA6B-124C712E6D9B}" dt="2025-11-17T10:11:27.779" v="70" actId="700"/>
          <ac:spMkLst>
            <pc:docMk/>
            <pc:sldMk cId="0" sldId="276"/>
            <ac:spMk id="388" creationId="{00000000-0000-0000-0000-000000000000}"/>
          </ac:spMkLst>
        </pc:spChg>
        <pc:picChg chg="del mod ord">
          <ac:chgData name="GV Vadivan" userId="7c1f3fdc556de7c5" providerId="LiveId" clId="{8D0BCD1F-A3D6-4EA0-BA6B-124C712E6D9B}" dt="2025-11-17T10:11:28.703" v="71" actId="478"/>
          <ac:picMkLst>
            <pc:docMk/>
            <pc:sldMk cId="0" sldId="276"/>
            <ac:picMk id="387" creationId="{00000000-0000-0000-0000-000000000000}"/>
          </ac:picMkLst>
        </pc:picChg>
      </pc:sldChg>
      <pc:sldChg chg="delSp modSp mod modClrScheme chgLayout">
        <pc:chgData name="GV Vadivan" userId="7c1f3fdc556de7c5" providerId="LiveId" clId="{8D0BCD1F-A3D6-4EA0-BA6B-124C712E6D9B}" dt="2025-11-17T10:11:23.760" v="69" actId="478"/>
        <pc:sldMkLst>
          <pc:docMk/>
          <pc:sldMk cId="0" sldId="277"/>
        </pc:sldMkLst>
        <pc:spChg chg="mod ord">
          <ac:chgData name="GV Vadivan" userId="7c1f3fdc556de7c5" providerId="LiveId" clId="{8D0BCD1F-A3D6-4EA0-BA6B-124C712E6D9B}" dt="2025-11-17T10:11:22.526" v="68" actId="700"/>
          <ac:spMkLst>
            <pc:docMk/>
            <pc:sldMk cId="0" sldId="277"/>
            <ac:spMk id="393" creationId="{00000000-0000-0000-0000-000000000000}"/>
          </ac:spMkLst>
        </pc:spChg>
        <pc:spChg chg="mod ord">
          <ac:chgData name="GV Vadivan" userId="7c1f3fdc556de7c5" providerId="LiveId" clId="{8D0BCD1F-A3D6-4EA0-BA6B-124C712E6D9B}" dt="2025-11-17T10:11:22.526" v="68" actId="700"/>
          <ac:spMkLst>
            <pc:docMk/>
            <pc:sldMk cId="0" sldId="277"/>
            <ac:spMk id="395" creationId="{00000000-0000-0000-0000-000000000000}"/>
          </ac:spMkLst>
        </pc:spChg>
        <pc:picChg chg="del mod ord">
          <ac:chgData name="GV Vadivan" userId="7c1f3fdc556de7c5" providerId="LiveId" clId="{8D0BCD1F-A3D6-4EA0-BA6B-124C712E6D9B}" dt="2025-11-17T10:11:23.760" v="69" actId="478"/>
          <ac:picMkLst>
            <pc:docMk/>
            <pc:sldMk cId="0" sldId="277"/>
            <ac:picMk id="394" creationId="{00000000-0000-0000-0000-000000000000}"/>
          </ac:picMkLst>
        </pc:picChg>
      </pc:sldChg>
      <pc:sldChg chg="delSp modSp mod modClrScheme chgLayout">
        <pc:chgData name="GV Vadivan" userId="7c1f3fdc556de7c5" providerId="LiveId" clId="{8D0BCD1F-A3D6-4EA0-BA6B-124C712E6D9B}" dt="2025-11-17T10:11:19.807" v="67" actId="478"/>
        <pc:sldMkLst>
          <pc:docMk/>
          <pc:sldMk cId="0" sldId="278"/>
        </pc:sldMkLst>
        <pc:spChg chg="mod ord">
          <ac:chgData name="GV Vadivan" userId="7c1f3fdc556de7c5" providerId="LiveId" clId="{8D0BCD1F-A3D6-4EA0-BA6B-124C712E6D9B}" dt="2025-11-17T10:11:18.660" v="66" actId="700"/>
          <ac:spMkLst>
            <pc:docMk/>
            <pc:sldMk cId="0" sldId="278"/>
            <ac:spMk id="400" creationId="{00000000-0000-0000-0000-000000000000}"/>
          </ac:spMkLst>
        </pc:spChg>
        <pc:spChg chg="mod ord">
          <ac:chgData name="GV Vadivan" userId="7c1f3fdc556de7c5" providerId="LiveId" clId="{8D0BCD1F-A3D6-4EA0-BA6B-124C712E6D9B}" dt="2025-11-17T10:11:18.660" v="66" actId="700"/>
          <ac:spMkLst>
            <pc:docMk/>
            <pc:sldMk cId="0" sldId="278"/>
            <ac:spMk id="402" creationId="{00000000-0000-0000-0000-000000000000}"/>
          </ac:spMkLst>
        </pc:spChg>
        <pc:picChg chg="del mod ord">
          <ac:chgData name="GV Vadivan" userId="7c1f3fdc556de7c5" providerId="LiveId" clId="{8D0BCD1F-A3D6-4EA0-BA6B-124C712E6D9B}" dt="2025-11-17T10:11:19.807" v="67" actId="478"/>
          <ac:picMkLst>
            <pc:docMk/>
            <pc:sldMk cId="0" sldId="278"/>
            <ac:picMk id="401" creationId="{00000000-0000-0000-0000-000000000000}"/>
          </ac:picMkLst>
        </pc:picChg>
      </pc:sldChg>
      <pc:sldChg chg="delSp modSp mod modClrScheme chgLayout">
        <pc:chgData name="GV Vadivan" userId="7c1f3fdc556de7c5" providerId="LiveId" clId="{8D0BCD1F-A3D6-4EA0-BA6B-124C712E6D9B}" dt="2025-11-17T10:11:15.477" v="65" actId="478"/>
        <pc:sldMkLst>
          <pc:docMk/>
          <pc:sldMk cId="0" sldId="279"/>
        </pc:sldMkLst>
        <pc:spChg chg="mod ord">
          <ac:chgData name="GV Vadivan" userId="7c1f3fdc556de7c5" providerId="LiveId" clId="{8D0BCD1F-A3D6-4EA0-BA6B-124C712E6D9B}" dt="2025-11-17T10:11:13.826" v="64" actId="700"/>
          <ac:spMkLst>
            <pc:docMk/>
            <pc:sldMk cId="0" sldId="279"/>
            <ac:spMk id="407" creationId="{00000000-0000-0000-0000-000000000000}"/>
          </ac:spMkLst>
        </pc:spChg>
        <pc:spChg chg="mod ord">
          <ac:chgData name="GV Vadivan" userId="7c1f3fdc556de7c5" providerId="LiveId" clId="{8D0BCD1F-A3D6-4EA0-BA6B-124C712E6D9B}" dt="2025-11-17T10:11:13.826" v="64" actId="700"/>
          <ac:spMkLst>
            <pc:docMk/>
            <pc:sldMk cId="0" sldId="279"/>
            <ac:spMk id="409" creationId="{00000000-0000-0000-0000-000000000000}"/>
          </ac:spMkLst>
        </pc:spChg>
        <pc:picChg chg="del mod ord">
          <ac:chgData name="GV Vadivan" userId="7c1f3fdc556de7c5" providerId="LiveId" clId="{8D0BCD1F-A3D6-4EA0-BA6B-124C712E6D9B}" dt="2025-11-17T10:11:15.477" v="65" actId="478"/>
          <ac:picMkLst>
            <pc:docMk/>
            <pc:sldMk cId="0" sldId="279"/>
            <ac:picMk id="408" creationId="{00000000-0000-0000-0000-000000000000}"/>
          </ac:picMkLst>
        </pc:picChg>
      </pc:sldChg>
      <pc:sldChg chg="addSp delSp modSp mod">
        <pc:chgData name="GV Vadivan" userId="7c1f3fdc556de7c5" providerId="LiveId" clId="{8D0BCD1F-A3D6-4EA0-BA6B-124C712E6D9B}" dt="2025-11-17T10:08:31.084" v="17" actId="478"/>
        <pc:sldMkLst>
          <pc:docMk/>
          <pc:sldMk cId="0" sldId="281"/>
        </pc:sldMkLst>
        <pc:spChg chg="add del mod">
          <ac:chgData name="GV Vadivan" userId="7c1f3fdc556de7c5" providerId="LiveId" clId="{8D0BCD1F-A3D6-4EA0-BA6B-124C712E6D9B}" dt="2025-11-17T10:08:31.084" v="17" actId="478"/>
          <ac:spMkLst>
            <pc:docMk/>
            <pc:sldMk cId="0" sldId="281"/>
            <ac:spMk id="3" creationId="{FCE60746-A067-01D8-9FD3-4BB15D83DFCC}"/>
          </ac:spMkLst>
        </pc:spChg>
        <pc:picChg chg="del">
          <ac:chgData name="GV Vadivan" userId="7c1f3fdc556de7c5" providerId="LiveId" clId="{8D0BCD1F-A3D6-4EA0-BA6B-124C712E6D9B}" dt="2025-11-17T10:08:30.522" v="16" actId="478"/>
          <ac:picMkLst>
            <pc:docMk/>
            <pc:sldMk cId="0" sldId="281"/>
            <ac:picMk id="426" creationId="{00000000-0000-0000-0000-000000000000}"/>
          </ac:picMkLst>
        </pc:picChg>
      </pc:sldChg>
      <pc:sldChg chg="addSp delSp modSp mod">
        <pc:chgData name="GV Vadivan" userId="7c1f3fdc556de7c5" providerId="LiveId" clId="{8D0BCD1F-A3D6-4EA0-BA6B-124C712E6D9B}" dt="2025-11-17T10:08:35.782" v="19" actId="478"/>
        <pc:sldMkLst>
          <pc:docMk/>
          <pc:sldMk cId="0" sldId="282"/>
        </pc:sldMkLst>
        <pc:spChg chg="add del mod">
          <ac:chgData name="GV Vadivan" userId="7c1f3fdc556de7c5" providerId="LiveId" clId="{8D0BCD1F-A3D6-4EA0-BA6B-124C712E6D9B}" dt="2025-11-17T10:08:35.782" v="19" actId="478"/>
          <ac:spMkLst>
            <pc:docMk/>
            <pc:sldMk cId="0" sldId="282"/>
            <ac:spMk id="3" creationId="{479CC8CD-5E57-047F-275E-11F364290EE5}"/>
          </ac:spMkLst>
        </pc:spChg>
        <pc:picChg chg="del">
          <ac:chgData name="GV Vadivan" userId="7c1f3fdc556de7c5" providerId="LiveId" clId="{8D0BCD1F-A3D6-4EA0-BA6B-124C712E6D9B}" dt="2025-11-17T10:08:35.102" v="18" actId="478"/>
          <ac:picMkLst>
            <pc:docMk/>
            <pc:sldMk cId="0" sldId="282"/>
            <ac:picMk id="442" creationId="{00000000-0000-0000-0000-000000000000}"/>
          </ac:picMkLst>
        </pc:picChg>
      </pc:sldChg>
      <pc:sldChg chg="modSp mod">
        <pc:chgData name="GV Vadivan" userId="7c1f3fdc556de7c5" providerId="LiveId" clId="{8D0BCD1F-A3D6-4EA0-BA6B-124C712E6D9B}" dt="2025-11-17T10:08:41.648" v="20" actId="404"/>
        <pc:sldMkLst>
          <pc:docMk/>
          <pc:sldMk cId="0" sldId="283"/>
        </pc:sldMkLst>
        <pc:spChg chg="mod">
          <ac:chgData name="GV Vadivan" userId="7c1f3fdc556de7c5" providerId="LiveId" clId="{8D0BCD1F-A3D6-4EA0-BA6B-124C712E6D9B}" dt="2025-11-17T10:08:41.648" v="20" actId="404"/>
          <ac:spMkLst>
            <pc:docMk/>
            <pc:sldMk cId="0" sldId="283"/>
            <ac:spMk id="447" creationId="{00000000-0000-0000-0000-000000000000}"/>
          </ac:spMkLst>
        </pc:spChg>
      </pc:sldChg>
      <pc:sldChg chg="modSp mod">
        <pc:chgData name="GV Vadivan" userId="7c1f3fdc556de7c5" providerId="LiveId" clId="{8D0BCD1F-A3D6-4EA0-BA6B-124C712E6D9B}" dt="2025-11-17T10:08:46.724" v="21" actId="404"/>
        <pc:sldMkLst>
          <pc:docMk/>
          <pc:sldMk cId="0" sldId="284"/>
        </pc:sldMkLst>
        <pc:spChg chg="mod">
          <ac:chgData name="GV Vadivan" userId="7c1f3fdc556de7c5" providerId="LiveId" clId="{8D0BCD1F-A3D6-4EA0-BA6B-124C712E6D9B}" dt="2025-11-17T10:08:46.724" v="21" actId="404"/>
          <ac:spMkLst>
            <pc:docMk/>
            <pc:sldMk cId="0" sldId="284"/>
            <ac:spMk id="453" creationId="{00000000-0000-0000-0000-000000000000}"/>
          </ac:spMkLst>
        </pc:spChg>
      </pc:sldChg>
      <pc:sldChg chg="modSp mod">
        <pc:chgData name="GV Vadivan" userId="7c1f3fdc556de7c5" providerId="LiveId" clId="{8D0BCD1F-A3D6-4EA0-BA6B-124C712E6D9B}" dt="2025-11-17T10:08:50.061" v="22" actId="404"/>
        <pc:sldMkLst>
          <pc:docMk/>
          <pc:sldMk cId="0" sldId="285"/>
        </pc:sldMkLst>
        <pc:spChg chg="mod">
          <ac:chgData name="GV Vadivan" userId="7c1f3fdc556de7c5" providerId="LiveId" clId="{8D0BCD1F-A3D6-4EA0-BA6B-124C712E6D9B}" dt="2025-11-17T10:08:50.061" v="22" actId="404"/>
          <ac:spMkLst>
            <pc:docMk/>
            <pc:sldMk cId="0" sldId="285"/>
            <ac:spMk id="459" creationId="{00000000-0000-0000-0000-000000000000}"/>
          </ac:spMkLst>
        </pc:spChg>
      </pc:sldChg>
      <pc:sldChg chg="modSp mod">
        <pc:chgData name="GV Vadivan" userId="7c1f3fdc556de7c5" providerId="LiveId" clId="{8D0BCD1F-A3D6-4EA0-BA6B-124C712E6D9B}" dt="2025-11-17T10:08:54.276" v="23" actId="404"/>
        <pc:sldMkLst>
          <pc:docMk/>
          <pc:sldMk cId="0" sldId="286"/>
        </pc:sldMkLst>
        <pc:spChg chg="mod">
          <ac:chgData name="GV Vadivan" userId="7c1f3fdc556de7c5" providerId="LiveId" clId="{8D0BCD1F-A3D6-4EA0-BA6B-124C712E6D9B}" dt="2025-11-17T10:08:54.276" v="23" actId="404"/>
          <ac:spMkLst>
            <pc:docMk/>
            <pc:sldMk cId="0" sldId="286"/>
            <ac:spMk id="465" creationId="{00000000-0000-0000-0000-000000000000}"/>
          </ac:spMkLst>
        </pc:spChg>
      </pc:sldChg>
      <pc:sldChg chg="modSp mod">
        <pc:chgData name="GV Vadivan" userId="7c1f3fdc556de7c5" providerId="LiveId" clId="{8D0BCD1F-A3D6-4EA0-BA6B-124C712E6D9B}" dt="2025-11-17T10:08:58.343" v="24" actId="404"/>
        <pc:sldMkLst>
          <pc:docMk/>
          <pc:sldMk cId="0" sldId="287"/>
        </pc:sldMkLst>
        <pc:spChg chg="mod">
          <ac:chgData name="GV Vadivan" userId="7c1f3fdc556de7c5" providerId="LiveId" clId="{8D0BCD1F-A3D6-4EA0-BA6B-124C712E6D9B}" dt="2025-11-17T10:08:58.343" v="24" actId="404"/>
          <ac:spMkLst>
            <pc:docMk/>
            <pc:sldMk cId="0" sldId="287"/>
            <ac:spMk id="471" creationId="{00000000-0000-0000-0000-000000000000}"/>
          </ac:spMkLst>
        </pc:spChg>
      </pc:sldChg>
      <pc:sldChg chg="addSp delSp modSp mod">
        <pc:chgData name="GV Vadivan" userId="7c1f3fdc556de7c5" providerId="LiveId" clId="{8D0BCD1F-A3D6-4EA0-BA6B-124C712E6D9B}" dt="2025-11-17T10:09:03.251" v="26" actId="478"/>
        <pc:sldMkLst>
          <pc:docMk/>
          <pc:sldMk cId="0" sldId="289"/>
        </pc:sldMkLst>
        <pc:spChg chg="add del mod">
          <ac:chgData name="GV Vadivan" userId="7c1f3fdc556de7c5" providerId="LiveId" clId="{8D0BCD1F-A3D6-4EA0-BA6B-124C712E6D9B}" dt="2025-11-17T10:09:03.251" v="26" actId="478"/>
          <ac:spMkLst>
            <pc:docMk/>
            <pc:sldMk cId="0" sldId="289"/>
            <ac:spMk id="3" creationId="{B15A2065-9FC7-8C9F-3DDA-1A7B022F6E18}"/>
          </ac:spMkLst>
        </pc:spChg>
        <pc:picChg chg="del">
          <ac:chgData name="GV Vadivan" userId="7c1f3fdc556de7c5" providerId="LiveId" clId="{8D0BCD1F-A3D6-4EA0-BA6B-124C712E6D9B}" dt="2025-11-17T10:09:01.317" v="25" actId="478"/>
          <ac:picMkLst>
            <pc:docMk/>
            <pc:sldMk cId="0" sldId="289"/>
            <ac:picMk id="489" creationId="{00000000-0000-0000-0000-000000000000}"/>
          </ac:picMkLst>
        </pc:picChg>
      </pc:sldChg>
      <pc:sldChg chg="addSp delSp modSp mod">
        <pc:chgData name="GV Vadivan" userId="7c1f3fdc556de7c5" providerId="LiveId" clId="{8D0BCD1F-A3D6-4EA0-BA6B-124C712E6D9B}" dt="2025-11-17T10:09:08.559" v="28" actId="478"/>
        <pc:sldMkLst>
          <pc:docMk/>
          <pc:sldMk cId="0" sldId="295"/>
        </pc:sldMkLst>
        <pc:spChg chg="add del mod">
          <ac:chgData name="GV Vadivan" userId="7c1f3fdc556de7c5" providerId="LiveId" clId="{8D0BCD1F-A3D6-4EA0-BA6B-124C712E6D9B}" dt="2025-11-17T10:09:08.559" v="28" actId="478"/>
          <ac:spMkLst>
            <pc:docMk/>
            <pc:sldMk cId="0" sldId="295"/>
            <ac:spMk id="3" creationId="{E4CA5023-D49A-F4B1-CD0B-45A23A36FCBF}"/>
          </ac:spMkLst>
        </pc:spChg>
        <pc:picChg chg="del">
          <ac:chgData name="GV Vadivan" userId="7c1f3fdc556de7c5" providerId="LiveId" clId="{8D0BCD1F-A3D6-4EA0-BA6B-124C712E6D9B}" dt="2025-11-17T10:09:07.953" v="27" actId="478"/>
          <ac:picMkLst>
            <pc:docMk/>
            <pc:sldMk cId="0" sldId="295"/>
            <ac:picMk id="528"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8" name="Google Shape;208;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9" name="Google Shape;209;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16" name="Google Shape;316;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7"/>
        <p:cNvGrpSpPr/>
        <p:nvPr/>
      </p:nvGrpSpPr>
      <p:grpSpPr>
        <a:xfrm>
          <a:off x="0" y="0"/>
          <a:ext cx="0" cy="0"/>
          <a:chOff x="0" y="0"/>
          <a:chExt cx="0" cy="0"/>
        </a:xfrm>
      </p:grpSpPr>
      <p:sp>
        <p:nvSpPr>
          <p:cNvPr id="338" name="Google Shape;338;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39" name="Google Shape;339;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3"/>
        <p:cNvGrpSpPr/>
        <p:nvPr/>
      </p:nvGrpSpPr>
      <p:grpSpPr>
        <a:xfrm>
          <a:off x="0" y="0"/>
          <a:ext cx="0" cy="0"/>
          <a:chOff x="0" y="0"/>
          <a:chExt cx="0" cy="0"/>
        </a:xfrm>
      </p:grpSpPr>
      <p:sp>
        <p:nvSpPr>
          <p:cNvPr id="344" name="Google Shape;344;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45" name="Google Shape;345;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51" name="Google Shape;351;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5"/>
        <p:cNvGrpSpPr/>
        <p:nvPr/>
      </p:nvGrpSpPr>
      <p:grpSpPr>
        <a:xfrm>
          <a:off x="0" y="0"/>
          <a:ext cx="0" cy="0"/>
          <a:chOff x="0" y="0"/>
          <a:chExt cx="0" cy="0"/>
        </a:xfrm>
      </p:grpSpPr>
      <p:sp>
        <p:nvSpPr>
          <p:cNvPr id="356" name="Google Shape;356;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57" name="Google Shape;357;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63" name="Google Shape;363;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Google Shape;368;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69" name="Google Shape;369;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Google Shape;374;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5" name="Google Shape;375;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76" name="Google Shape;376;p1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2"/>
        <p:cNvGrpSpPr/>
        <p:nvPr/>
      </p:nvGrpSpPr>
      <p:grpSpPr>
        <a:xfrm>
          <a:off x="0" y="0"/>
          <a:ext cx="0" cy="0"/>
          <a:chOff x="0" y="0"/>
          <a:chExt cx="0" cy="0"/>
        </a:xfrm>
      </p:grpSpPr>
      <p:sp>
        <p:nvSpPr>
          <p:cNvPr id="383" name="Google Shape;383;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4" name="Google Shape;384;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9"/>
        <p:cNvGrpSpPr/>
        <p:nvPr/>
      </p:nvGrpSpPr>
      <p:grpSpPr>
        <a:xfrm>
          <a:off x="0" y="0"/>
          <a:ext cx="0" cy="0"/>
          <a:chOff x="0" y="0"/>
          <a:chExt cx="0" cy="0"/>
        </a:xfrm>
      </p:grpSpPr>
      <p:sp>
        <p:nvSpPr>
          <p:cNvPr id="390" name="Google Shape;390;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91" name="Google Shape;391;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2" name="Google Shape;232;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3" name="Google Shape;233;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6"/>
        <p:cNvGrpSpPr/>
        <p:nvPr/>
      </p:nvGrpSpPr>
      <p:grpSpPr>
        <a:xfrm>
          <a:off x="0" y="0"/>
          <a:ext cx="0" cy="0"/>
          <a:chOff x="0" y="0"/>
          <a:chExt cx="0" cy="0"/>
        </a:xfrm>
      </p:grpSpPr>
      <p:sp>
        <p:nvSpPr>
          <p:cNvPr id="397" name="Google Shape;397;p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98" name="Google Shape;398;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3"/>
        <p:cNvGrpSpPr/>
        <p:nvPr/>
      </p:nvGrpSpPr>
      <p:grpSpPr>
        <a:xfrm>
          <a:off x="0" y="0"/>
          <a:ext cx="0" cy="0"/>
          <a:chOff x="0" y="0"/>
          <a:chExt cx="0" cy="0"/>
        </a:xfrm>
      </p:grpSpPr>
      <p:sp>
        <p:nvSpPr>
          <p:cNvPr id="404" name="Google Shape;404;p2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05" name="Google Shape;405;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1"/>
        <p:cNvGrpSpPr/>
        <p:nvPr/>
      </p:nvGrpSpPr>
      <p:grpSpPr>
        <a:xfrm>
          <a:off x="0" y="0"/>
          <a:ext cx="0" cy="0"/>
          <a:chOff x="0" y="0"/>
          <a:chExt cx="0" cy="0"/>
        </a:xfrm>
      </p:grpSpPr>
      <p:sp>
        <p:nvSpPr>
          <p:cNvPr id="422" name="Google Shape;422;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23" name="Google Shape;423;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24" name="Google Shape;424;p2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0"/>
        <p:cNvGrpSpPr/>
        <p:nvPr/>
      </p:nvGrpSpPr>
      <p:grpSpPr>
        <a:xfrm>
          <a:off x="0" y="0"/>
          <a:ext cx="0" cy="0"/>
          <a:chOff x="0" y="0"/>
          <a:chExt cx="0" cy="0"/>
        </a:xfrm>
      </p:grpSpPr>
      <p:sp>
        <p:nvSpPr>
          <p:cNvPr id="431" name="Google Shape;431;p2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32" name="Google Shape;432;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3"/>
        <p:cNvGrpSpPr/>
        <p:nvPr/>
      </p:nvGrpSpPr>
      <p:grpSpPr>
        <a:xfrm>
          <a:off x="0" y="0"/>
          <a:ext cx="0" cy="0"/>
          <a:chOff x="0" y="0"/>
          <a:chExt cx="0" cy="0"/>
        </a:xfrm>
      </p:grpSpPr>
      <p:sp>
        <p:nvSpPr>
          <p:cNvPr id="444" name="Google Shape;444;p2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45" name="Google Shape;445;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9"/>
        <p:cNvGrpSpPr/>
        <p:nvPr/>
      </p:nvGrpSpPr>
      <p:grpSpPr>
        <a:xfrm>
          <a:off x="0" y="0"/>
          <a:ext cx="0" cy="0"/>
          <a:chOff x="0" y="0"/>
          <a:chExt cx="0" cy="0"/>
        </a:xfrm>
      </p:grpSpPr>
      <p:sp>
        <p:nvSpPr>
          <p:cNvPr id="450" name="Google Shape;450;p2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51" name="Google Shape;451;p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5"/>
        <p:cNvGrpSpPr/>
        <p:nvPr/>
      </p:nvGrpSpPr>
      <p:grpSpPr>
        <a:xfrm>
          <a:off x="0" y="0"/>
          <a:ext cx="0" cy="0"/>
          <a:chOff x="0" y="0"/>
          <a:chExt cx="0" cy="0"/>
        </a:xfrm>
      </p:grpSpPr>
      <p:sp>
        <p:nvSpPr>
          <p:cNvPr id="456" name="Google Shape;456;p2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57" name="Google Shape;457;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Google Shape;462;p3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63" name="Google Shape;463;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7"/>
        <p:cNvGrpSpPr/>
        <p:nvPr/>
      </p:nvGrpSpPr>
      <p:grpSpPr>
        <a:xfrm>
          <a:off x="0" y="0"/>
          <a:ext cx="0" cy="0"/>
          <a:chOff x="0" y="0"/>
          <a:chExt cx="0" cy="0"/>
        </a:xfrm>
      </p:grpSpPr>
      <p:sp>
        <p:nvSpPr>
          <p:cNvPr id="468" name="Google Shape;468;p3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69" name="Google Shape;469;p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4"/>
        <p:cNvGrpSpPr/>
        <p:nvPr/>
      </p:nvGrpSpPr>
      <p:grpSpPr>
        <a:xfrm>
          <a:off x="0" y="0"/>
          <a:ext cx="0" cy="0"/>
          <a:chOff x="0" y="0"/>
          <a:chExt cx="0" cy="0"/>
        </a:xfrm>
      </p:grpSpPr>
      <p:sp>
        <p:nvSpPr>
          <p:cNvPr id="485" name="Google Shape;485;p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86" name="Google Shape;486;p3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87" name="Google Shape;487;p3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29</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0" name="Google Shape;250;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1" name="Google Shape;251;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3"/>
        <p:cNvGrpSpPr/>
        <p:nvPr/>
      </p:nvGrpSpPr>
      <p:grpSpPr>
        <a:xfrm>
          <a:off x="0" y="0"/>
          <a:ext cx="0" cy="0"/>
          <a:chOff x="0" y="0"/>
          <a:chExt cx="0" cy="0"/>
        </a:xfrm>
      </p:grpSpPr>
      <p:sp>
        <p:nvSpPr>
          <p:cNvPr id="494" name="Google Shape;494;p6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95" name="Google Shape;495;p6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9"/>
        <p:cNvGrpSpPr/>
        <p:nvPr/>
      </p:nvGrpSpPr>
      <p:grpSpPr>
        <a:xfrm>
          <a:off x="0" y="0"/>
          <a:ext cx="0" cy="0"/>
          <a:chOff x="0" y="0"/>
          <a:chExt cx="0" cy="0"/>
        </a:xfrm>
      </p:grpSpPr>
      <p:sp>
        <p:nvSpPr>
          <p:cNvPr id="500" name="Google Shape;500;p6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01" name="Google Shape;501;p6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5"/>
        <p:cNvGrpSpPr/>
        <p:nvPr/>
      </p:nvGrpSpPr>
      <p:grpSpPr>
        <a:xfrm>
          <a:off x="0" y="0"/>
          <a:ext cx="0" cy="0"/>
          <a:chOff x="0" y="0"/>
          <a:chExt cx="0" cy="0"/>
        </a:xfrm>
      </p:grpSpPr>
      <p:sp>
        <p:nvSpPr>
          <p:cNvPr id="506" name="Google Shape;506;p6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07" name="Google Shape;507;p6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2" name="Google Shape;512;p6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3" name="Google Shape;513;p6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7"/>
        <p:cNvGrpSpPr/>
        <p:nvPr/>
      </p:nvGrpSpPr>
      <p:grpSpPr>
        <a:xfrm>
          <a:off x="0" y="0"/>
          <a:ext cx="0" cy="0"/>
          <a:chOff x="0" y="0"/>
          <a:chExt cx="0" cy="0"/>
        </a:xfrm>
      </p:grpSpPr>
      <p:sp>
        <p:nvSpPr>
          <p:cNvPr id="518" name="Google Shape;518;p6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9" name="Google Shape;519;p6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3"/>
        <p:cNvGrpSpPr/>
        <p:nvPr/>
      </p:nvGrpSpPr>
      <p:grpSpPr>
        <a:xfrm>
          <a:off x="0" y="0"/>
          <a:ext cx="0" cy="0"/>
          <a:chOff x="0" y="0"/>
          <a:chExt cx="0" cy="0"/>
        </a:xfrm>
      </p:grpSpPr>
      <p:sp>
        <p:nvSpPr>
          <p:cNvPr id="524" name="Google Shape;524;p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25" name="Google Shape;525;p3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26" name="Google Shape;526;p3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35</a:t>
            </a:fld>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2"/>
        <p:cNvGrpSpPr/>
        <p:nvPr/>
      </p:nvGrpSpPr>
      <p:grpSpPr>
        <a:xfrm>
          <a:off x="0" y="0"/>
          <a:ext cx="0" cy="0"/>
          <a:chOff x="0" y="0"/>
          <a:chExt cx="0" cy="0"/>
        </a:xfrm>
      </p:grpSpPr>
      <p:sp>
        <p:nvSpPr>
          <p:cNvPr id="533" name="Google Shape;533;p3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34" name="Google Shape;534;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0" name="Google Shape;26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3" name="Google Shape;273;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9" name="Google Shape;27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5" name="Google Shape;285;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1" name="Google Shape;291;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92" name="Google Shape;292;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7" name="Google Shape;307;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08" name="Google Shape;308;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Cover Slide  01">
  <p:cSld name="Cover Slide  01">
    <p:spTree>
      <p:nvGrpSpPr>
        <p:cNvPr id="1" name="Shape 12"/>
        <p:cNvGrpSpPr/>
        <p:nvPr/>
      </p:nvGrpSpPr>
      <p:grpSpPr>
        <a:xfrm>
          <a:off x="0" y="0"/>
          <a:ext cx="0" cy="0"/>
          <a:chOff x="0" y="0"/>
          <a:chExt cx="0" cy="0"/>
        </a:xfrm>
      </p:grpSpPr>
      <p:sp>
        <p:nvSpPr>
          <p:cNvPr id="13" name="Google Shape;13;p42"/>
          <p:cNvSpPr/>
          <p:nvPr/>
        </p:nvSpPr>
        <p:spPr>
          <a:xfrm>
            <a:off x="-1218514" y="-6377384"/>
            <a:ext cx="16024759" cy="5895581"/>
          </a:xfrm>
          <a:prstGeom prst="rect">
            <a:avLst/>
          </a:prstGeom>
          <a:solidFill>
            <a:srgbClr val="ECECE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 name="Google Shape;14;p42"/>
          <p:cNvSpPr/>
          <p:nvPr/>
        </p:nvSpPr>
        <p:spPr>
          <a:xfrm>
            <a:off x="0" y="3703066"/>
            <a:ext cx="4883406" cy="2856914"/>
          </a:xfrm>
          <a:prstGeom prst="rect">
            <a:avLst/>
          </a:prstGeom>
          <a:solidFill>
            <a:srgbClr val="1E75B0"/>
          </a:solidFill>
          <a:ln>
            <a:noFill/>
          </a:ln>
        </p:spPr>
        <p:txBody>
          <a:bodyPr spcFirstLastPara="1" wrap="square" lIns="49325" tIns="24650" rIns="49325" bIns="24650" anchor="ctr" anchorCtr="0">
            <a:noAutofit/>
          </a:bodyPr>
          <a:lstStyle/>
          <a:p>
            <a:pPr marL="0" marR="0" lvl="0" indent="0" algn="l"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15" name="Google Shape;15;p42"/>
          <p:cNvSpPr>
            <a:spLocks noGrp="1"/>
          </p:cNvSpPr>
          <p:nvPr>
            <p:ph type="pic" idx="2"/>
          </p:nvPr>
        </p:nvSpPr>
        <p:spPr>
          <a:xfrm>
            <a:off x="0" y="2428827"/>
            <a:ext cx="12192000" cy="3192032"/>
          </a:xfrm>
          <a:prstGeom prst="rect">
            <a:avLst/>
          </a:prstGeom>
          <a:solidFill>
            <a:srgbClr val="D8D8D8"/>
          </a:solidFill>
          <a:ln>
            <a:noFill/>
          </a:ln>
        </p:spPr>
        <p:txBody>
          <a:bodyPr/>
          <a:lstStyle/>
          <a:p>
            <a:endParaRPr lang="en-GB"/>
          </a:p>
        </p:txBody>
      </p:sp>
      <p:grpSp>
        <p:nvGrpSpPr>
          <p:cNvPr id="16" name="Google Shape;16;p42"/>
          <p:cNvGrpSpPr/>
          <p:nvPr/>
        </p:nvGrpSpPr>
        <p:grpSpPr>
          <a:xfrm>
            <a:off x="-695010" y="4529052"/>
            <a:ext cx="2530502" cy="2045219"/>
            <a:chOff x="5816064" y="9435173"/>
            <a:chExt cx="798029" cy="644988"/>
          </a:xfrm>
        </p:grpSpPr>
        <p:sp>
          <p:nvSpPr>
            <p:cNvPr id="17" name="Google Shape;17;p42"/>
            <p:cNvSpPr/>
            <p:nvPr/>
          </p:nvSpPr>
          <p:spPr>
            <a:xfrm>
              <a:off x="6450882" y="9701314"/>
              <a:ext cx="163211" cy="376953"/>
            </a:xfrm>
            <a:custGeom>
              <a:avLst/>
              <a:gdLst/>
              <a:ahLst/>
              <a:cxnLst/>
              <a:rect l="l" t="t" r="r" b="b"/>
              <a:pathLst>
                <a:path w="163211" h="376953" extrusionOk="0">
                  <a:moveTo>
                    <a:pt x="58832" y="273717"/>
                  </a:moveTo>
                  <a:cubicBezTo>
                    <a:pt x="69270" y="240568"/>
                    <a:pt x="35109" y="122178"/>
                    <a:pt x="6642" y="78611"/>
                  </a:cubicBezTo>
                  <a:lnTo>
                    <a:pt x="13285" y="0"/>
                  </a:lnTo>
                  <a:lnTo>
                    <a:pt x="163212" y="27466"/>
                  </a:lnTo>
                  <a:lnTo>
                    <a:pt x="117664" y="376953"/>
                  </a:lnTo>
                  <a:lnTo>
                    <a:pt x="0" y="376953"/>
                  </a:lnTo>
                  <a:lnTo>
                    <a:pt x="0" y="339069"/>
                  </a:lnTo>
                  <a:cubicBezTo>
                    <a:pt x="10438" y="333386"/>
                    <a:pt x="48394" y="308761"/>
                    <a:pt x="58832" y="273717"/>
                  </a:cubicBezTo>
                  <a:close/>
                </a:path>
              </a:pathLst>
            </a:custGeom>
            <a:solidFill>
              <a:srgbClr val="DFE13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 name="Google Shape;18;p42"/>
            <p:cNvSpPr/>
            <p:nvPr/>
          </p:nvSpPr>
          <p:spPr>
            <a:xfrm>
              <a:off x="6308546" y="9545986"/>
              <a:ext cx="166058" cy="534174"/>
            </a:xfrm>
            <a:custGeom>
              <a:avLst/>
              <a:gdLst/>
              <a:ahLst/>
              <a:cxnLst/>
              <a:rect l="l" t="t" r="r" b="b"/>
              <a:pathLst>
                <a:path w="166058" h="534174" extrusionOk="0">
                  <a:moveTo>
                    <a:pt x="166058" y="48303"/>
                  </a:moveTo>
                  <a:lnTo>
                    <a:pt x="156569" y="156275"/>
                  </a:lnTo>
                  <a:lnTo>
                    <a:pt x="75912" y="141121"/>
                  </a:lnTo>
                  <a:lnTo>
                    <a:pt x="86350" y="293607"/>
                  </a:lnTo>
                  <a:cubicBezTo>
                    <a:pt x="68321" y="344751"/>
                    <a:pt x="55037" y="407261"/>
                    <a:pt x="61679" y="429992"/>
                  </a:cubicBezTo>
                  <a:cubicBezTo>
                    <a:pt x="68321" y="450828"/>
                    <a:pt x="84453" y="468824"/>
                    <a:pt x="98686" y="480189"/>
                  </a:cubicBezTo>
                  <a:lnTo>
                    <a:pt x="102482" y="534175"/>
                  </a:lnTo>
                  <a:lnTo>
                    <a:pt x="0" y="534175"/>
                  </a:lnTo>
                  <a:lnTo>
                    <a:pt x="35109" y="0"/>
                  </a:lnTo>
                  <a:lnTo>
                    <a:pt x="166058" y="48303"/>
                  </a:lnTo>
                  <a:close/>
                </a:path>
              </a:pathLst>
            </a:custGeom>
            <a:solidFill>
              <a:srgbClr val="AACB4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 name="Google Shape;19;p42"/>
            <p:cNvSpPr/>
            <p:nvPr/>
          </p:nvSpPr>
          <p:spPr>
            <a:xfrm>
              <a:off x="6407232" y="10025228"/>
              <a:ext cx="21824" cy="53985"/>
            </a:xfrm>
            <a:custGeom>
              <a:avLst/>
              <a:gdLst/>
              <a:ahLst/>
              <a:cxnLst/>
              <a:rect l="l" t="t" r="r" b="b"/>
              <a:pathLst>
                <a:path w="21824" h="53985" extrusionOk="0">
                  <a:moveTo>
                    <a:pt x="21825" y="16101"/>
                  </a:moveTo>
                  <a:lnTo>
                    <a:pt x="21825" y="53986"/>
                  </a:lnTo>
                  <a:lnTo>
                    <a:pt x="3796" y="53986"/>
                  </a:lnTo>
                  <a:lnTo>
                    <a:pt x="0" y="0"/>
                  </a:lnTo>
                  <a:cubicBezTo>
                    <a:pt x="9489" y="8524"/>
                    <a:pt x="18029" y="13260"/>
                    <a:pt x="21825" y="16101"/>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 name="Google Shape;20;p42"/>
            <p:cNvSpPr/>
            <p:nvPr/>
          </p:nvSpPr>
          <p:spPr>
            <a:xfrm>
              <a:off x="6384458" y="9687107"/>
              <a:ext cx="80656" cy="152486"/>
            </a:xfrm>
            <a:custGeom>
              <a:avLst/>
              <a:gdLst/>
              <a:ahLst/>
              <a:cxnLst/>
              <a:rect l="l" t="t" r="r" b="b"/>
              <a:pathLst>
                <a:path w="80656" h="152486" extrusionOk="0">
                  <a:moveTo>
                    <a:pt x="55985" y="77664"/>
                  </a:moveTo>
                  <a:cubicBezTo>
                    <a:pt x="42701" y="77664"/>
                    <a:pt x="25620" y="110813"/>
                    <a:pt x="10438" y="152486"/>
                  </a:cubicBezTo>
                  <a:lnTo>
                    <a:pt x="0" y="0"/>
                  </a:lnTo>
                  <a:lnTo>
                    <a:pt x="80657" y="15154"/>
                  </a:lnTo>
                  <a:lnTo>
                    <a:pt x="74015" y="93765"/>
                  </a:lnTo>
                  <a:cubicBezTo>
                    <a:pt x="67372" y="83346"/>
                    <a:pt x="60730" y="77664"/>
                    <a:pt x="55985" y="77664"/>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 name="Google Shape;21;p42"/>
            <p:cNvSpPr/>
            <p:nvPr/>
          </p:nvSpPr>
          <p:spPr>
            <a:xfrm>
              <a:off x="6246867" y="9957036"/>
              <a:ext cx="2846" cy="7576"/>
            </a:xfrm>
            <a:custGeom>
              <a:avLst/>
              <a:gdLst/>
              <a:ahLst/>
              <a:cxnLst/>
              <a:rect l="l" t="t" r="r" b="b"/>
              <a:pathLst>
                <a:path w="2846" h="7576" extrusionOk="0">
                  <a:moveTo>
                    <a:pt x="0" y="2841"/>
                  </a:moveTo>
                  <a:cubicBezTo>
                    <a:pt x="949" y="1894"/>
                    <a:pt x="1898" y="947"/>
                    <a:pt x="2847" y="0"/>
                  </a:cubicBezTo>
                  <a:lnTo>
                    <a:pt x="2847" y="7577"/>
                  </a:lnTo>
                  <a:cubicBezTo>
                    <a:pt x="949" y="4736"/>
                    <a:pt x="0" y="2841"/>
                    <a:pt x="0" y="2841"/>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2" name="Google Shape;22;p42"/>
            <p:cNvSpPr/>
            <p:nvPr/>
          </p:nvSpPr>
          <p:spPr>
            <a:xfrm>
              <a:off x="6150079" y="10017651"/>
              <a:ext cx="45547" cy="62509"/>
            </a:xfrm>
            <a:custGeom>
              <a:avLst/>
              <a:gdLst/>
              <a:ahLst/>
              <a:cxnLst/>
              <a:rect l="l" t="t" r="r" b="b"/>
              <a:pathLst>
                <a:path w="45547" h="62509" extrusionOk="0">
                  <a:moveTo>
                    <a:pt x="45548" y="28414"/>
                  </a:moveTo>
                  <a:lnTo>
                    <a:pt x="45548" y="62510"/>
                  </a:lnTo>
                  <a:lnTo>
                    <a:pt x="0" y="62510"/>
                  </a:lnTo>
                  <a:lnTo>
                    <a:pt x="4745" y="0"/>
                  </a:lnTo>
                  <a:cubicBezTo>
                    <a:pt x="11387" y="9471"/>
                    <a:pt x="23723" y="19889"/>
                    <a:pt x="45548" y="28414"/>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3" name="Google Shape;23;p42"/>
            <p:cNvSpPr/>
            <p:nvPr/>
          </p:nvSpPr>
          <p:spPr>
            <a:xfrm>
              <a:off x="6077013" y="9435173"/>
              <a:ext cx="271386" cy="380741"/>
            </a:xfrm>
            <a:custGeom>
              <a:avLst/>
              <a:gdLst/>
              <a:ahLst/>
              <a:cxnLst/>
              <a:rect l="l" t="t" r="r" b="b"/>
              <a:pathLst>
                <a:path w="271386" h="380741" extrusionOk="0">
                  <a:moveTo>
                    <a:pt x="167007" y="380742"/>
                  </a:moveTo>
                  <a:cubicBezTo>
                    <a:pt x="161314" y="377900"/>
                    <a:pt x="156569" y="377900"/>
                    <a:pt x="156569" y="377900"/>
                  </a:cubicBezTo>
                  <a:cubicBezTo>
                    <a:pt x="156569" y="335280"/>
                    <a:pt x="125256" y="335280"/>
                    <a:pt x="125256" y="335280"/>
                  </a:cubicBezTo>
                  <a:cubicBezTo>
                    <a:pt x="125256" y="335280"/>
                    <a:pt x="99635" y="335280"/>
                    <a:pt x="94891" y="366535"/>
                  </a:cubicBezTo>
                  <a:lnTo>
                    <a:pt x="109124" y="192265"/>
                  </a:lnTo>
                  <a:lnTo>
                    <a:pt x="13285" y="211207"/>
                  </a:lnTo>
                  <a:lnTo>
                    <a:pt x="0" y="71034"/>
                  </a:lnTo>
                  <a:lnTo>
                    <a:pt x="124307" y="0"/>
                  </a:lnTo>
                  <a:lnTo>
                    <a:pt x="271387" y="50197"/>
                  </a:lnTo>
                  <a:lnTo>
                    <a:pt x="267591" y="109866"/>
                  </a:lnTo>
                  <a:lnTo>
                    <a:pt x="160365" y="151539"/>
                  </a:lnTo>
                  <a:lnTo>
                    <a:pt x="167007" y="380742"/>
                  </a:ln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4" name="Google Shape;24;p42"/>
            <p:cNvSpPr/>
            <p:nvPr/>
          </p:nvSpPr>
          <p:spPr>
            <a:xfrm>
              <a:off x="6171904" y="9811179"/>
              <a:ext cx="9489" cy="947"/>
            </a:xfrm>
            <a:custGeom>
              <a:avLst/>
              <a:gdLst/>
              <a:ahLst/>
              <a:cxnLst/>
              <a:rect l="l" t="t" r="r" b="b"/>
              <a:pathLst>
                <a:path w="9489" h="947" extrusionOk="0">
                  <a:moveTo>
                    <a:pt x="0" y="947"/>
                  </a:moveTo>
                  <a:lnTo>
                    <a:pt x="0" y="0"/>
                  </a:lnTo>
                  <a:cubicBezTo>
                    <a:pt x="0" y="947"/>
                    <a:pt x="0" y="947"/>
                    <a:pt x="0" y="947"/>
                  </a:cubicBezTo>
                  <a:cubicBezTo>
                    <a:pt x="0" y="947"/>
                    <a:pt x="0" y="947"/>
                    <a:pt x="0" y="947"/>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5" name="Google Shape;25;p42"/>
            <p:cNvSpPr/>
            <p:nvPr/>
          </p:nvSpPr>
          <p:spPr>
            <a:xfrm>
              <a:off x="6209860" y="10016704"/>
              <a:ext cx="42700" cy="62509"/>
            </a:xfrm>
            <a:custGeom>
              <a:avLst/>
              <a:gdLst/>
              <a:ahLst/>
              <a:cxnLst/>
              <a:rect l="l" t="t" r="r" b="b"/>
              <a:pathLst>
                <a:path w="42700" h="62509" extrusionOk="0">
                  <a:moveTo>
                    <a:pt x="40803" y="0"/>
                  </a:moveTo>
                  <a:lnTo>
                    <a:pt x="42701" y="62510"/>
                  </a:lnTo>
                  <a:lnTo>
                    <a:pt x="0" y="62510"/>
                  </a:lnTo>
                  <a:lnTo>
                    <a:pt x="0" y="28414"/>
                  </a:lnTo>
                  <a:cubicBezTo>
                    <a:pt x="21825" y="20837"/>
                    <a:pt x="34161" y="10418"/>
                    <a:pt x="40803" y="0"/>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6" name="Google Shape;26;p42"/>
            <p:cNvSpPr/>
            <p:nvPr/>
          </p:nvSpPr>
          <p:spPr>
            <a:xfrm>
              <a:off x="6237378" y="9545039"/>
              <a:ext cx="107226" cy="534174"/>
            </a:xfrm>
            <a:custGeom>
              <a:avLst/>
              <a:gdLst/>
              <a:ahLst/>
              <a:cxnLst/>
              <a:rect l="l" t="t" r="r" b="b"/>
              <a:pathLst>
                <a:path w="107226" h="534174" extrusionOk="0">
                  <a:moveTo>
                    <a:pt x="12336" y="419574"/>
                  </a:moveTo>
                  <a:lnTo>
                    <a:pt x="12336" y="411997"/>
                  </a:lnTo>
                  <a:cubicBezTo>
                    <a:pt x="56934" y="359905"/>
                    <a:pt x="14234" y="332439"/>
                    <a:pt x="14234" y="332439"/>
                  </a:cubicBezTo>
                  <a:cubicBezTo>
                    <a:pt x="32263" y="290765"/>
                    <a:pt x="18978" y="275612"/>
                    <a:pt x="7591" y="269929"/>
                  </a:cubicBezTo>
                  <a:lnTo>
                    <a:pt x="0" y="41673"/>
                  </a:lnTo>
                  <a:lnTo>
                    <a:pt x="107226" y="0"/>
                  </a:lnTo>
                  <a:lnTo>
                    <a:pt x="72117" y="534175"/>
                  </a:lnTo>
                  <a:lnTo>
                    <a:pt x="16131" y="534175"/>
                  </a:lnTo>
                  <a:lnTo>
                    <a:pt x="14234" y="471665"/>
                  </a:lnTo>
                  <a:cubicBezTo>
                    <a:pt x="27518" y="449881"/>
                    <a:pt x="17080" y="428098"/>
                    <a:pt x="12336" y="419574"/>
                  </a:cubicBezTo>
                  <a:close/>
                </a:path>
              </a:pathLst>
            </a:custGeom>
            <a:solidFill>
              <a:srgbClr val="40A54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7" name="Google Shape;27;p42"/>
            <p:cNvSpPr/>
            <p:nvPr/>
          </p:nvSpPr>
          <p:spPr>
            <a:xfrm>
              <a:off x="5947013" y="9646381"/>
              <a:ext cx="184087" cy="432833"/>
            </a:xfrm>
            <a:custGeom>
              <a:avLst/>
              <a:gdLst/>
              <a:ahLst/>
              <a:cxnLst/>
              <a:rect l="l" t="t" r="r" b="b"/>
              <a:pathLst>
                <a:path w="184087" h="432833" extrusionOk="0">
                  <a:moveTo>
                    <a:pt x="112920" y="326756"/>
                  </a:moveTo>
                  <a:cubicBezTo>
                    <a:pt x="130949" y="285083"/>
                    <a:pt x="108175" y="268982"/>
                    <a:pt x="96788" y="253828"/>
                  </a:cubicBezTo>
                  <a:cubicBezTo>
                    <a:pt x="92993" y="248145"/>
                    <a:pt x="90146" y="240568"/>
                    <a:pt x="97737" y="226361"/>
                  </a:cubicBezTo>
                  <a:cubicBezTo>
                    <a:pt x="103431" y="215943"/>
                    <a:pt x="95840" y="198895"/>
                    <a:pt x="83504" y="186582"/>
                  </a:cubicBezTo>
                  <a:lnTo>
                    <a:pt x="89197" y="124073"/>
                  </a:lnTo>
                  <a:lnTo>
                    <a:pt x="45548" y="132597"/>
                  </a:lnTo>
                  <a:cubicBezTo>
                    <a:pt x="38905" y="121231"/>
                    <a:pt x="29416" y="112707"/>
                    <a:pt x="13285" y="112707"/>
                  </a:cubicBezTo>
                  <a:cubicBezTo>
                    <a:pt x="10438" y="112707"/>
                    <a:pt x="7591" y="112707"/>
                    <a:pt x="4745" y="113654"/>
                  </a:cubicBezTo>
                  <a:lnTo>
                    <a:pt x="0" y="28414"/>
                  </a:lnTo>
                  <a:lnTo>
                    <a:pt x="142336" y="0"/>
                  </a:lnTo>
                  <a:lnTo>
                    <a:pt x="184088" y="432833"/>
                  </a:lnTo>
                  <a:lnTo>
                    <a:pt x="61679" y="432833"/>
                  </a:lnTo>
                  <a:lnTo>
                    <a:pt x="67372" y="373165"/>
                  </a:lnTo>
                  <a:cubicBezTo>
                    <a:pt x="86350" y="361799"/>
                    <a:pt x="105329" y="345698"/>
                    <a:pt x="112920" y="326756"/>
                  </a:cubicBezTo>
                  <a:close/>
                </a:path>
              </a:pathLst>
            </a:custGeom>
            <a:solidFill>
              <a:srgbClr val="1E9E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8" name="Google Shape;28;p42"/>
            <p:cNvSpPr/>
            <p:nvPr/>
          </p:nvSpPr>
          <p:spPr>
            <a:xfrm>
              <a:off x="6090298" y="9627438"/>
              <a:ext cx="96788" cy="451775"/>
            </a:xfrm>
            <a:custGeom>
              <a:avLst/>
              <a:gdLst/>
              <a:ahLst/>
              <a:cxnLst/>
              <a:rect l="l" t="t" r="r" b="b"/>
              <a:pathLst>
                <a:path w="96788" h="451775" extrusionOk="0">
                  <a:moveTo>
                    <a:pt x="96788" y="0"/>
                  </a:moveTo>
                  <a:lnTo>
                    <a:pt x="82555" y="174270"/>
                  </a:lnTo>
                  <a:cubicBezTo>
                    <a:pt x="82555" y="177111"/>
                    <a:pt x="81606" y="179953"/>
                    <a:pt x="81606" y="183741"/>
                  </a:cubicBezTo>
                  <a:lnTo>
                    <a:pt x="81606" y="184688"/>
                  </a:lnTo>
                  <a:cubicBezTo>
                    <a:pt x="79708" y="184688"/>
                    <a:pt x="37956" y="188477"/>
                    <a:pt x="64526" y="250039"/>
                  </a:cubicBezTo>
                  <a:cubicBezTo>
                    <a:pt x="64526" y="250039"/>
                    <a:pt x="19927" y="277506"/>
                    <a:pt x="69270" y="332439"/>
                  </a:cubicBezTo>
                  <a:cubicBezTo>
                    <a:pt x="69270" y="332439"/>
                    <a:pt x="46496" y="361799"/>
                    <a:pt x="64526" y="389266"/>
                  </a:cubicBezTo>
                  <a:lnTo>
                    <a:pt x="59781" y="451776"/>
                  </a:lnTo>
                  <a:lnTo>
                    <a:pt x="42701" y="451776"/>
                  </a:lnTo>
                  <a:lnTo>
                    <a:pt x="0" y="18942"/>
                  </a:lnTo>
                  <a:lnTo>
                    <a:pt x="96788" y="0"/>
                  </a:lnTo>
                  <a:close/>
                </a:path>
              </a:pathLst>
            </a:custGeom>
            <a:solidFill>
              <a:srgbClr val="1C91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9" name="Google Shape;29;p42"/>
            <p:cNvSpPr/>
            <p:nvPr/>
          </p:nvSpPr>
          <p:spPr>
            <a:xfrm>
              <a:off x="5816064" y="9792237"/>
              <a:ext cx="133795" cy="286976"/>
            </a:xfrm>
            <a:custGeom>
              <a:avLst/>
              <a:gdLst/>
              <a:ahLst/>
              <a:cxnLst/>
              <a:rect l="l" t="t" r="r" b="b"/>
              <a:pathLst>
                <a:path w="133795" h="286976" extrusionOk="0">
                  <a:moveTo>
                    <a:pt x="105328" y="0"/>
                  </a:moveTo>
                  <a:cubicBezTo>
                    <a:pt x="99635" y="14207"/>
                    <a:pt x="94891" y="28414"/>
                    <a:pt x="87299" y="32202"/>
                  </a:cubicBezTo>
                  <a:cubicBezTo>
                    <a:pt x="69270" y="40726"/>
                    <a:pt x="52190" y="66298"/>
                    <a:pt x="60730" y="80505"/>
                  </a:cubicBezTo>
                  <a:cubicBezTo>
                    <a:pt x="68321" y="94712"/>
                    <a:pt x="66423" y="102289"/>
                    <a:pt x="61679" y="107972"/>
                  </a:cubicBezTo>
                  <a:cubicBezTo>
                    <a:pt x="50292" y="123125"/>
                    <a:pt x="27518" y="139226"/>
                    <a:pt x="45547" y="180900"/>
                  </a:cubicBezTo>
                  <a:cubicBezTo>
                    <a:pt x="63577" y="222573"/>
                    <a:pt x="133796" y="250039"/>
                    <a:pt x="133796" y="250039"/>
                  </a:cubicBezTo>
                  <a:lnTo>
                    <a:pt x="133796" y="286977"/>
                  </a:lnTo>
                  <a:lnTo>
                    <a:pt x="34161" y="286977"/>
                  </a:lnTo>
                  <a:lnTo>
                    <a:pt x="0" y="19889"/>
                  </a:lnTo>
                  <a:lnTo>
                    <a:pt x="105328" y="0"/>
                  </a:lnTo>
                  <a:close/>
                </a:path>
              </a:pathLst>
            </a:custGeom>
            <a:solidFill>
              <a:srgbClr val="1E75B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0" name="Google Shape;30;p42"/>
            <p:cNvSpPr/>
            <p:nvPr/>
          </p:nvSpPr>
          <p:spPr>
            <a:xfrm>
              <a:off x="5993509" y="9770453"/>
              <a:ext cx="43649" cy="63456"/>
            </a:xfrm>
            <a:custGeom>
              <a:avLst/>
              <a:gdLst/>
              <a:ahLst/>
              <a:cxnLst/>
              <a:rect l="l" t="t" r="r" b="b"/>
              <a:pathLst>
                <a:path w="43649" h="63456" extrusionOk="0">
                  <a:moveTo>
                    <a:pt x="37956" y="63457"/>
                  </a:moveTo>
                  <a:cubicBezTo>
                    <a:pt x="34161" y="59668"/>
                    <a:pt x="29416" y="55880"/>
                    <a:pt x="24671" y="53986"/>
                  </a:cubicBezTo>
                  <a:cubicBezTo>
                    <a:pt x="14234" y="49250"/>
                    <a:pt x="10438" y="25572"/>
                    <a:pt x="0" y="8524"/>
                  </a:cubicBezTo>
                  <a:lnTo>
                    <a:pt x="43650" y="0"/>
                  </a:lnTo>
                  <a:lnTo>
                    <a:pt x="37956" y="63457"/>
                  </a:ln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1" name="Google Shape;31;p42"/>
            <p:cNvSpPr/>
            <p:nvPr/>
          </p:nvSpPr>
          <p:spPr>
            <a:xfrm>
              <a:off x="5971684" y="10020493"/>
              <a:ext cx="43649" cy="59668"/>
            </a:xfrm>
            <a:custGeom>
              <a:avLst/>
              <a:gdLst/>
              <a:ahLst/>
              <a:cxnLst/>
              <a:rect l="l" t="t" r="r" b="b"/>
              <a:pathLst>
                <a:path w="43649" h="59668" extrusionOk="0">
                  <a:moveTo>
                    <a:pt x="43650" y="0"/>
                  </a:moveTo>
                  <a:lnTo>
                    <a:pt x="37956" y="59669"/>
                  </a:lnTo>
                  <a:lnTo>
                    <a:pt x="0" y="59669"/>
                  </a:lnTo>
                  <a:lnTo>
                    <a:pt x="0" y="21784"/>
                  </a:lnTo>
                  <a:cubicBezTo>
                    <a:pt x="0" y="21784"/>
                    <a:pt x="20876" y="14207"/>
                    <a:pt x="43650" y="0"/>
                  </a:cubicBez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32" name="Google Shape;32;p42"/>
          <p:cNvSpPr/>
          <p:nvPr/>
        </p:nvSpPr>
        <p:spPr>
          <a:xfrm>
            <a:off x="-3327961" y="-261651"/>
            <a:ext cx="3340287" cy="7381301"/>
          </a:xfrm>
          <a:prstGeom prst="rect">
            <a:avLst/>
          </a:prstGeom>
          <a:solidFill>
            <a:srgbClr val="ECECEC"/>
          </a:solidFill>
          <a:ln>
            <a:noFill/>
          </a:ln>
        </p:spPr>
        <p:txBody>
          <a:bodyPr spcFirstLastPara="1" wrap="square" lIns="49325" tIns="24650" rIns="49325" bIns="24650" anchor="ctr" anchorCtr="0">
            <a:noAutofit/>
          </a:bodyPr>
          <a:lstStyle/>
          <a:p>
            <a:pPr marL="0" marR="0" lvl="0" indent="0" algn="l"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pic>
        <p:nvPicPr>
          <p:cNvPr id="33" name="Google Shape;33;p42"/>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9572522" y="5987656"/>
            <a:ext cx="2349914" cy="492013"/>
          </a:xfrm>
          <a:prstGeom prst="rect">
            <a:avLst/>
          </a:prstGeom>
          <a:noFill/>
          <a:ln>
            <a:noFill/>
          </a:ln>
        </p:spPr>
      </p:pic>
      <p:pic>
        <p:nvPicPr>
          <p:cNvPr id="34" name="Google Shape;34;p42"/>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787178" y="178763"/>
            <a:ext cx="4032784" cy="2184424"/>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Font Typecae &amp; Size">
  <p:cSld name="Font Typecae &amp; Size">
    <p:spTree>
      <p:nvGrpSpPr>
        <p:cNvPr id="1" name="Shape 188"/>
        <p:cNvGrpSpPr/>
        <p:nvPr/>
      </p:nvGrpSpPr>
      <p:grpSpPr>
        <a:xfrm>
          <a:off x="0" y="0"/>
          <a:ext cx="0" cy="0"/>
          <a:chOff x="0" y="0"/>
          <a:chExt cx="0" cy="0"/>
        </a:xfrm>
      </p:grpSpPr>
      <p:sp>
        <p:nvSpPr>
          <p:cNvPr id="189" name="Google Shape;189;p55"/>
          <p:cNvSpPr/>
          <p:nvPr/>
        </p:nvSpPr>
        <p:spPr>
          <a:xfrm>
            <a:off x="0" y="0"/>
            <a:ext cx="12192000" cy="6858001"/>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90" name="Google Shape;190;p55"/>
          <p:cNvSpPr/>
          <p:nvPr/>
        </p:nvSpPr>
        <p:spPr>
          <a:xfrm>
            <a:off x="424669" y="528535"/>
            <a:ext cx="6498645" cy="76944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4400"/>
              <a:buFont typeface="Arial"/>
              <a:buNone/>
            </a:pPr>
            <a:r>
              <a:rPr lang="en-US" sz="4400" b="0" i="0" u="none" strike="noStrike" cap="none">
                <a:solidFill>
                  <a:schemeClr val="lt1"/>
                </a:solidFill>
                <a:latin typeface="Calibri"/>
                <a:ea typeface="Calibri"/>
                <a:cs typeface="Calibri"/>
                <a:sym typeface="Calibri"/>
              </a:rPr>
              <a:t>FONT TYPEFACE &amp; SIZE</a:t>
            </a:r>
            <a:endParaRPr sz="3600" b="0" i="0" u="none" strike="noStrike" cap="none">
              <a:solidFill>
                <a:schemeClr val="lt1"/>
              </a:solidFill>
              <a:latin typeface="Calibri"/>
              <a:ea typeface="Calibri"/>
              <a:cs typeface="Calibri"/>
              <a:sym typeface="Calibri"/>
            </a:endParaRPr>
          </a:p>
        </p:txBody>
      </p:sp>
      <p:sp>
        <p:nvSpPr>
          <p:cNvPr id="191" name="Google Shape;191;p55"/>
          <p:cNvSpPr/>
          <p:nvPr/>
        </p:nvSpPr>
        <p:spPr>
          <a:xfrm>
            <a:off x="7347983" y="564843"/>
            <a:ext cx="4589207" cy="470898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000"/>
              <a:buFont typeface="Arial"/>
              <a:buNone/>
            </a:pPr>
            <a:r>
              <a:rPr lang="en-US" sz="3000" b="0" i="0" u="none" strike="noStrike" cap="none">
                <a:solidFill>
                  <a:schemeClr val="lt1"/>
                </a:solidFill>
                <a:latin typeface="Calibri"/>
                <a:ea typeface="Calibri"/>
                <a:cs typeface="Calibri"/>
                <a:sym typeface="Calibri"/>
              </a:rPr>
              <a:t>PLEASE ENSURE TO KEEP FONTS AS PER THE LAYOUT</a:t>
            </a:r>
            <a:endParaRPr sz="30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3000" b="0" i="0" u="none" strike="noStrike" cap="none">
                <a:solidFill>
                  <a:schemeClr val="lt1"/>
                </a:solidFill>
                <a:latin typeface="Calibri"/>
                <a:ea typeface="Calibri"/>
                <a:cs typeface="Calibri"/>
                <a:sym typeface="Calibri"/>
              </a:rPr>
              <a:t>48 point  -  Divider Slides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endParaRPr sz="1000" b="1"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3000" b="0" i="0" u="none" strike="noStrike" cap="none">
                <a:solidFill>
                  <a:schemeClr val="lt1"/>
                </a:solidFill>
                <a:latin typeface="Calibri"/>
                <a:ea typeface="Calibri"/>
                <a:cs typeface="Calibri"/>
                <a:sym typeface="Calibri"/>
              </a:rPr>
              <a:t>36 point  -  Title Heading</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endParaRPr sz="10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3000" b="0" i="0" u="none" strike="noStrike" cap="none">
                <a:solidFill>
                  <a:schemeClr val="lt1"/>
                </a:solidFill>
                <a:latin typeface="Calibri"/>
                <a:ea typeface="Calibri"/>
                <a:cs typeface="Calibri"/>
                <a:sym typeface="Calibri"/>
              </a:rPr>
              <a:t>30 point  -  Sub-Titles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3000" b="0" i="0" u="none" strike="noStrike" cap="none">
                <a:solidFill>
                  <a:schemeClr val="lt1"/>
                </a:solidFill>
                <a:latin typeface="Calibri"/>
                <a:ea typeface="Calibri"/>
                <a:cs typeface="Calibri"/>
                <a:sym typeface="Calibri"/>
              </a:rPr>
              <a:t>	       - Quotes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endParaRPr sz="10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3000" b="0" i="0" u="none" strike="noStrike" cap="none">
                <a:solidFill>
                  <a:schemeClr val="lt1"/>
                </a:solidFill>
                <a:latin typeface="Calibri"/>
                <a:ea typeface="Calibri"/>
                <a:cs typeface="Calibri"/>
                <a:sym typeface="Calibri"/>
              </a:rPr>
              <a:t>24 point  -  Main Text Body </a:t>
            </a:r>
            <a:endParaRPr sz="30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b="0" i="0" u="none" strike="noStrike" cap="none">
              <a:solidFill>
                <a:schemeClr val="lt1"/>
              </a:solidFill>
              <a:latin typeface="Calibri"/>
              <a:ea typeface="Calibri"/>
              <a:cs typeface="Calibri"/>
              <a:sym typeface="Calibri"/>
            </a:endParaRPr>
          </a:p>
        </p:txBody>
      </p:sp>
      <p:sp>
        <p:nvSpPr>
          <p:cNvPr id="192" name="Google Shape;192;p55"/>
          <p:cNvSpPr/>
          <p:nvPr/>
        </p:nvSpPr>
        <p:spPr>
          <a:xfrm>
            <a:off x="424669" y="2014904"/>
            <a:ext cx="5845501" cy="249299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400"/>
              <a:buFont typeface="Calibri"/>
              <a:buNone/>
            </a:pPr>
            <a:r>
              <a:rPr lang="en-US" sz="2400" b="0" i="0" u="none" strike="noStrike" cap="none">
                <a:solidFill>
                  <a:schemeClr val="lt1"/>
                </a:solidFill>
                <a:latin typeface="Calibri"/>
                <a:ea typeface="Calibri"/>
                <a:cs typeface="Calibri"/>
                <a:sym typeface="Calibri"/>
              </a:rPr>
              <a:t>Please ensure to keep the font sizes set as per the slide layouts. The font used throughout the </a:t>
            </a:r>
            <a:r>
              <a:rPr lang="en-US" sz="2400" b="1" i="0" u="none" strike="noStrike" cap="none">
                <a:solidFill>
                  <a:schemeClr val="lt1"/>
                </a:solidFill>
                <a:latin typeface="Calibri"/>
                <a:ea typeface="Calibri"/>
                <a:cs typeface="Calibri"/>
                <a:sym typeface="Calibri"/>
              </a:rPr>
              <a:t>Start on Sustainability </a:t>
            </a:r>
            <a:r>
              <a:rPr lang="en-US" sz="2400" b="0" i="0" u="none" strike="noStrike" cap="none">
                <a:solidFill>
                  <a:schemeClr val="lt1"/>
                </a:solidFill>
                <a:latin typeface="Calibri"/>
                <a:ea typeface="Calibri"/>
                <a:cs typeface="Calibri"/>
                <a:sym typeface="Calibri"/>
              </a:rPr>
              <a:t>PowerPoint is….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400"/>
              <a:buFont typeface="Calibri"/>
              <a:buNone/>
            </a:pPr>
            <a:endParaRPr sz="24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600"/>
              <a:buFont typeface="Arial"/>
              <a:buNone/>
            </a:pPr>
            <a:r>
              <a:rPr lang="en-US" sz="3600" b="1" i="1" u="none" strike="noStrike" cap="none">
                <a:solidFill>
                  <a:schemeClr val="lt1"/>
                </a:solidFill>
                <a:latin typeface="Calibri"/>
                <a:ea typeface="Calibri"/>
                <a:cs typeface="Calibri"/>
                <a:sym typeface="Calibri"/>
              </a:rPr>
              <a:t>Calibri</a:t>
            </a:r>
            <a:endParaRPr sz="3600" b="0" i="0" u="none" strike="noStrike" cap="none">
              <a:solidFill>
                <a:schemeClr val="lt1"/>
              </a:solidFill>
              <a:latin typeface="Calibri"/>
              <a:ea typeface="Calibri"/>
              <a:cs typeface="Calibri"/>
              <a:sym typeface="Calibri"/>
            </a:endParaRPr>
          </a:p>
        </p:txBody>
      </p:sp>
      <p:cxnSp>
        <p:nvCxnSpPr>
          <p:cNvPr id="193" name="Google Shape;193;p55"/>
          <p:cNvCxnSpPr/>
          <p:nvPr/>
        </p:nvCxnSpPr>
        <p:spPr>
          <a:xfrm>
            <a:off x="7098716" y="-1"/>
            <a:ext cx="0" cy="5540408"/>
          </a:xfrm>
          <a:prstGeom prst="straightConnector1">
            <a:avLst/>
          </a:prstGeom>
          <a:noFill/>
          <a:ln w="9525" cap="flat" cmpd="sng">
            <a:solidFill>
              <a:schemeClr val="lt1"/>
            </a:solidFill>
            <a:prstDash val="solid"/>
            <a:miter lim="800000"/>
            <a:headEnd type="none" w="sm" len="sm"/>
            <a:tailEnd type="none" w="sm" len="sm"/>
          </a:ln>
        </p:spPr>
      </p:cxnSp>
      <p:cxnSp>
        <p:nvCxnSpPr>
          <p:cNvPr id="194" name="Google Shape;194;p55"/>
          <p:cNvCxnSpPr/>
          <p:nvPr/>
        </p:nvCxnSpPr>
        <p:spPr>
          <a:xfrm rot="10800000">
            <a:off x="1" y="1620217"/>
            <a:ext cx="7098715" cy="0"/>
          </a:xfrm>
          <a:prstGeom prst="straightConnector1">
            <a:avLst/>
          </a:prstGeom>
          <a:noFill/>
          <a:ln w="9525" cap="flat" cmpd="sng">
            <a:solidFill>
              <a:schemeClr val="lt1"/>
            </a:solidFill>
            <a:prstDash val="solid"/>
            <a:miter lim="800000"/>
            <a:headEnd type="none" w="sm" len="sm"/>
            <a:tailEnd type="none" w="sm" len="sm"/>
          </a:ln>
        </p:spPr>
      </p:cxnSp>
      <p:sp>
        <p:nvSpPr>
          <p:cNvPr id="195" name="Google Shape;195;p55"/>
          <p:cNvSpPr/>
          <p:nvPr/>
        </p:nvSpPr>
        <p:spPr>
          <a:xfrm>
            <a:off x="0" y="5968370"/>
            <a:ext cx="12192000"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US" sz="2400" b="0" i="0" u="none" strike="noStrike" cap="none">
                <a:solidFill>
                  <a:schemeClr val="lt1"/>
                </a:solidFill>
                <a:latin typeface="Calibri"/>
                <a:ea typeface="Calibri"/>
                <a:cs typeface="Calibri"/>
                <a:sym typeface="Calibri"/>
              </a:rPr>
              <a:t>*** </a:t>
            </a:r>
            <a:r>
              <a:rPr lang="en-US" sz="2400" b="1" i="0" u="none" strike="noStrike" cap="none">
                <a:solidFill>
                  <a:schemeClr val="lt1"/>
                </a:solidFill>
                <a:latin typeface="Calibri"/>
                <a:ea typeface="Calibri"/>
                <a:cs typeface="Calibri"/>
                <a:sym typeface="Calibri"/>
              </a:rPr>
              <a:t>PLEASE DELETE THIS INSTRUCTION SLIDE BEFORE PRESENTING FINAL PRESENTATION </a:t>
            </a:r>
            <a:r>
              <a:rPr lang="en-US" sz="2400" b="0" i="0" u="none" strike="noStrike" cap="none">
                <a:solidFill>
                  <a:schemeClr val="lt1"/>
                </a:solidFill>
                <a:latin typeface="Calibri"/>
                <a:ea typeface="Calibri"/>
                <a:cs typeface="Calibri"/>
                <a:sym typeface="Calibri"/>
              </a:rPr>
              <a:t>*** </a:t>
            </a:r>
            <a:endParaRPr sz="2400" b="0" i="0" u="none" strike="noStrike" cap="none">
              <a:solidFill>
                <a:schemeClr val="lt1"/>
              </a:solidFill>
              <a:latin typeface="Calibri"/>
              <a:ea typeface="Calibri"/>
              <a:cs typeface="Calibri"/>
              <a:sym typeface="Calibri"/>
            </a:endParaRPr>
          </a:p>
        </p:txBody>
      </p:sp>
      <p:cxnSp>
        <p:nvCxnSpPr>
          <p:cNvPr id="196" name="Google Shape;196;p55"/>
          <p:cNvCxnSpPr/>
          <p:nvPr/>
        </p:nvCxnSpPr>
        <p:spPr>
          <a:xfrm rot="10800000">
            <a:off x="2" y="5540407"/>
            <a:ext cx="12191998" cy="0"/>
          </a:xfrm>
          <a:prstGeom prst="straightConnector1">
            <a:avLst/>
          </a:prstGeom>
          <a:noFill/>
          <a:ln w="9525" cap="flat" cmpd="sng">
            <a:solidFill>
              <a:schemeClr val="lt1"/>
            </a:solidFill>
            <a:prstDash val="solid"/>
            <a:miter lim="800000"/>
            <a:headEnd type="none" w="sm" len="sm"/>
            <a:tailEnd type="none" w="sm" len="sm"/>
          </a:ln>
        </p:spPr>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e/Photo Slide 03">
  <p:cSld name="Quote/Photo Slide 03">
    <p:spTree>
      <p:nvGrpSpPr>
        <p:cNvPr id="1" name="Shape 197"/>
        <p:cNvGrpSpPr/>
        <p:nvPr/>
      </p:nvGrpSpPr>
      <p:grpSpPr>
        <a:xfrm>
          <a:off x="0" y="0"/>
          <a:ext cx="0" cy="0"/>
          <a:chOff x="0" y="0"/>
          <a:chExt cx="0" cy="0"/>
        </a:xfrm>
      </p:grpSpPr>
      <p:sp>
        <p:nvSpPr>
          <p:cNvPr id="198" name="Google Shape;198;p56"/>
          <p:cNvSpPr>
            <a:spLocks noGrp="1"/>
          </p:cNvSpPr>
          <p:nvPr>
            <p:ph type="pic" idx="2"/>
          </p:nvPr>
        </p:nvSpPr>
        <p:spPr>
          <a:xfrm>
            <a:off x="0" y="-12469"/>
            <a:ext cx="12192000" cy="6870469"/>
          </a:xfrm>
          <a:prstGeom prst="rect">
            <a:avLst/>
          </a:prstGeom>
          <a:solidFill>
            <a:srgbClr val="BFBFBF"/>
          </a:solidFill>
          <a:ln>
            <a:noFill/>
          </a:ln>
        </p:spPr>
      </p:sp>
      <p:sp>
        <p:nvSpPr>
          <p:cNvPr id="199" name="Google Shape;199;p56"/>
          <p:cNvSpPr txBox="1">
            <a:spLocks noGrp="1"/>
          </p:cNvSpPr>
          <p:nvPr>
            <p:ph type="body" idx="1"/>
          </p:nvPr>
        </p:nvSpPr>
        <p:spPr>
          <a:xfrm>
            <a:off x="4063536" y="4333157"/>
            <a:ext cx="4064926" cy="577734"/>
          </a:xfrm>
          <a:prstGeom prst="rect">
            <a:avLst/>
          </a:prstGeom>
          <a:solidFill>
            <a:srgbClr val="73B64B"/>
          </a:solid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00" name="Google Shape;200;p56"/>
          <p:cNvSpPr txBox="1">
            <a:spLocks noGrp="1"/>
          </p:cNvSpPr>
          <p:nvPr>
            <p:ph type="body" idx="3"/>
          </p:nvPr>
        </p:nvSpPr>
        <p:spPr>
          <a:xfrm>
            <a:off x="2031074" y="2070919"/>
            <a:ext cx="8129850" cy="1985691"/>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595959"/>
              </a:buClr>
              <a:buSzPts val="3000"/>
              <a:buFont typeface="Arial"/>
              <a:buNone/>
              <a:defRPr sz="30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Photo/Text Slide ">
  <p:cSld name="Photo/Text Slide ">
    <p:spTree>
      <p:nvGrpSpPr>
        <p:cNvPr id="1" name="Shape 201"/>
        <p:cNvGrpSpPr/>
        <p:nvPr/>
      </p:nvGrpSpPr>
      <p:grpSpPr>
        <a:xfrm>
          <a:off x="0" y="0"/>
          <a:ext cx="0" cy="0"/>
          <a:chOff x="0" y="0"/>
          <a:chExt cx="0" cy="0"/>
        </a:xfrm>
      </p:grpSpPr>
      <p:sp>
        <p:nvSpPr>
          <p:cNvPr id="202" name="Google Shape;202;p57"/>
          <p:cNvSpPr/>
          <p:nvPr/>
        </p:nvSpPr>
        <p:spPr>
          <a:xfrm>
            <a:off x="0" y="-1"/>
            <a:ext cx="6096000" cy="6844027"/>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03" name="Google Shape;203;p57"/>
          <p:cNvSpPr txBox="1">
            <a:spLocks noGrp="1"/>
          </p:cNvSpPr>
          <p:nvPr>
            <p:ph type="body" idx="1"/>
          </p:nvPr>
        </p:nvSpPr>
        <p:spPr>
          <a:xfrm>
            <a:off x="701135" y="2344759"/>
            <a:ext cx="4867011" cy="366657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04" name="Google Shape;204;p57"/>
          <p:cNvSpPr txBox="1">
            <a:spLocks noGrp="1"/>
          </p:cNvSpPr>
          <p:nvPr>
            <p:ph type="body" idx="2"/>
          </p:nvPr>
        </p:nvSpPr>
        <p:spPr>
          <a:xfrm>
            <a:off x="701136" y="650590"/>
            <a:ext cx="4990998" cy="992652"/>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600"/>
              <a:buFont typeface="Arial"/>
              <a:buNone/>
              <a:defRPr sz="36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05" name="Google Shape;205;p57"/>
          <p:cNvSpPr>
            <a:spLocks noGrp="1"/>
          </p:cNvSpPr>
          <p:nvPr>
            <p:ph type="pic" idx="3"/>
          </p:nvPr>
        </p:nvSpPr>
        <p:spPr>
          <a:xfrm>
            <a:off x="6083676" y="0"/>
            <a:ext cx="5361066" cy="6858000"/>
          </a:xfrm>
          <a:prstGeom prst="rect">
            <a:avLst/>
          </a:prstGeom>
          <a:solidFill>
            <a:srgbClr val="D8D8D8"/>
          </a:solid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ext Slide 01 ">
  <p:cSld name="Text Slide 01 ">
    <p:spTree>
      <p:nvGrpSpPr>
        <p:cNvPr id="1" name="Shape 39"/>
        <p:cNvGrpSpPr/>
        <p:nvPr/>
      </p:nvGrpSpPr>
      <p:grpSpPr>
        <a:xfrm>
          <a:off x="0" y="0"/>
          <a:ext cx="0" cy="0"/>
          <a:chOff x="0" y="0"/>
          <a:chExt cx="0" cy="0"/>
        </a:xfrm>
      </p:grpSpPr>
      <p:sp>
        <p:nvSpPr>
          <p:cNvPr id="40" name="Google Shape;40;p47"/>
          <p:cNvSpPr/>
          <p:nvPr/>
        </p:nvSpPr>
        <p:spPr>
          <a:xfrm rot="-5400000">
            <a:off x="2667000" y="-2667000"/>
            <a:ext cx="6858001" cy="12191999"/>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41" name="Google Shape;41;p47"/>
          <p:cNvSpPr/>
          <p:nvPr/>
        </p:nvSpPr>
        <p:spPr>
          <a:xfrm rot="-5400000">
            <a:off x="2858269" y="-2026298"/>
            <a:ext cx="6141020" cy="10910596"/>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lt1"/>
                </a:solidFill>
                <a:latin typeface="Calibri"/>
                <a:ea typeface="Calibri"/>
                <a:cs typeface="Calibri"/>
                <a:sym typeface="Calibri"/>
              </a:rPr>
              <a:t>a</a:t>
            </a:r>
            <a:endParaRPr sz="1400" b="0" i="0" u="none" strike="noStrike" cap="none">
              <a:solidFill>
                <a:srgbClr val="000000"/>
              </a:solidFill>
              <a:latin typeface="Arial"/>
              <a:ea typeface="Arial"/>
              <a:cs typeface="Arial"/>
              <a:sym typeface="Arial"/>
            </a:endParaRPr>
          </a:p>
        </p:txBody>
      </p:sp>
      <p:sp>
        <p:nvSpPr>
          <p:cNvPr id="42" name="Google Shape;42;p47"/>
          <p:cNvSpPr txBox="1">
            <a:spLocks noGrp="1"/>
          </p:cNvSpPr>
          <p:nvPr>
            <p:ph type="body" idx="1"/>
          </p:nvPr>
        </p:nvSpPr>
        <p:spPr>
          <a:xfrm>
            <a:off x="904856" y="826894"/>
            <a:ext cx="10052954" cy="80365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73B64B"/>
              </a:buClr>
              <a:buSzPts val="3600"/>
              <a:buFont typeface="Arial"/>
              <a:buNone/>
              <a:defRPr sz="36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3" name="Google Shape;43;p47"/>
          <p:cNvSpPr txBox="1">
            <a:spLocks noGrp="1"/>
          </p:cNvSpPr>
          <p:nvPr>
            <p:ph type="body" idx="2"/>
          </p:nvPr>
        </p:nvSpPr>
        <p:spPr>
          <a:xfrm>
            <a:off x="904856" y="1989039"/>
            <a:ext cx="10052954" cy="425033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3333"/>
              </a:lnSpc>
              <a:spcBef>
                <a:spcPts val="0"/>
              </a:spcBef>
              <a:spcAft>
                <a:spcPts val="0"/>
              </a:spcAft>
              <a:buClr>
                <a:srgbClr val="595959"/>
              </a:buClr>
              <a:buSzPts val="2400"/>
              <a:buFont typeface="Arial"/>
              <a:buNone/>
              <a:defRPr sz="24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4" name="Google Shape;44;p47"/>
          <p:cNvSpPr/>
          <p:nvPr/>
        </p:nvSpPr>
        <p:spPr>
          <a:xfrm rot="-5400000">
            <a:off x="9789093" y="4354638"/>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chemeClr val="lt1"/>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cxnSp>
        <p:nvCxnSpPr>
          <p:cNvPr id="45" name="Google Shape;45;p47"/>
          <p:cNvCxnSpPr/>
          <p:nvPr/>
        </p:nvCxnSpPr>
        <p:spPr>
          <a:xfrm>
            <a:off x="11635259" y="6499510"/>
            <a:ext cx="324798" cy="0"/>
          </a:xfrm>
          <a:prstGeom prst="straightConnector1">
            <a:avLst/>
          </a:prstGeom>
          <a:noFill/>
          <a:ln w="12700" cap="flat" cmpd="sng">
            <a:solidFill>
              <a:srgbClr val="73B64B"/>
            </a:solidFill>
            <a:prstDash val="solid"/>
            <a:miter lim="800000"/>
            <a:headEnd type="none" w="sm" len="sm"/>
            <a:tailEnd type="none" w="sm" len="sm"/>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ntent Slide ">
  <p:cSld name="Content Slide ">
    <p:spTree>
      <p:nvGrpSpPr>
        <p:cNvPr id="1" name="Shape 46"/>
        <p:cNvGrpSpPr/>
        <p:nvPr/>
      </p:nvGrpSpPr>
      <p:grpSpPr>
        <a:xfrm>
          <a:off x="0" y="0"/>
          <a:ext cx="0" cy="0"/>
          <a:chOff x="0" y="0"/>
          <a:chExt cx="0" cy="0"/>
        </a:xfrm>
      </p:grpSpPr>
      <p:sp>
        <p:nvSpPr>
          <p:cNvPr id="47" name="Google Shape;47;p44"/>
          <p:cNvSpPr/>
          <p:nvPr/>
        </p:nvSpPr>
        <p:spPr>
          <a:xfrm rot="10800000" flipH="1">
            <a:off x="0" y="-2"/>
            <a:ext cx="3807230" cy="6858002"/>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48" name="Google Shape;48;p44"/>
          <p:cNvSpPr txBox="1">
            <a:spLocks noGrp="1"/>
          </p:cNvSpPr>
          <p:nvPr>
            <p:ph type="body" idx="1"/>
          </p:nvPr>
        </p:nvSpPr>
        <p:spPr>
          <a:xfrm>
            <a:off x="4500000" y="804645"/>
            <a:ext cx="700387" cy="689518"/>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73B64B"/>
              </a:buClr>
              <a:buSzPts val="3200"/>
              <a:buFont typeface="Arial"/>
              <a:buNone/>
              <a:defRPr sz="3200" b="1" i="0" u="none" strike="noStrike" cap="none">
                <a:solidFill>
                  <a:srgbClr val="73B64B"/>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9" name="Google Shape;49;p44"/>
          <p:cNvSpPr txBox="1">
            <a:spLocks noGrp="1"/>
          </p:cNvSpPr>
          <p:nvPr>
            <p:ph type="body" idx="2"/>
          </p:nvPr>
        </p:nvSpPr>
        <p:spPr>
          <a:xfrm>
            <a:off x="5335297" y="804645"/>
            <a:ext cx="5857689" cy="689519"/>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0" name="Google Shape;50;p44"/>
          <p:cNvSpPr txBox="1">
            <a:spLocks noGrp="1"/>
          </p:cNvSpPr>
          <p:nvPr>
            <p:ph type="body" idx="3"/>
          </p:nvPr>
        </p:nvSpPr>
        <p:spPr>
          <a:xfrm>
            <a:off x="4521703" y="1559213"/>
            <a:ext cx="700387" cy="689518"/>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73B64B"/>
              </a:buClr>
              <a:buSzPts val="3200"/>
              <a:buFont typeface="Arial"/>
              <a:buNone/>
              <a:defRPr sz="3200" b="1" i="0" u="none" strike="noStrike" cap="none">
                <a:solidFill>
                  <a:srgbClr val="73B64B"/>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1" name="Google Shape;51;p44"/>
          <p:cNvSpPr txBox="1">
            <a:spLocks noGrp="1"/>
          </p:cNvSpPr>
          <p:nvPr>
            <p:ph type="body" idx="4"/>
          </p:nvPr>
        </p:nvSpPr>
        <p:spPr>
          <a:xfrm>
            <a:off x="5357000" y="1559213"/>
            <a:ext cx="5857689" cy="689519"/>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2" name="Google Shape;52;p44"/>
          <p:cNvSpPr txBox="1">
            <a:spLocks noGrp="1"/>
          </p:cNvSpPr>
          <p:nvPr>
            <p:ph type="body" idx="5"/>
          </p:nvPr>
        </p:nvSpPr>
        <p:spPr>
          <a:xfrm>
            <a:off x="4528282" y="2361906"/>
            <a:ext cx="700387" cy="689518"/>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73B64B"/>
              </a:buClr>
              <a:buSzPts val="3200"/>
              <a:buFont typeface="Arial"/>
              <a:buNone/>
              <a:defRPr sz="3200" b="1" i="0" u="none" strike="noStrike" cap="none">
                <a:solidFill>
                  <a:srgbClr val="73B64B"/>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3" name="Google Shape;53;p44"/>
          <p:cNvSpPr txBox="1">
            <a:spLocks noGrp="1"/>
          </p:cNvSpPr>
          <p:nvPr>
            <p:ph type="body" idx="6"/>
          </p:nvPr>
        </p:nvSpPr>
        <p:spPr>
          <a:xfrm>
            <a:off x="5363579" y="2361906"/>
            <a:ext cx="5857689" cy="689519"/>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4" name="Google Shape;54;p44"/>
          <p:cNvSpPr txBox="1">
            <a:spLocks noGrp="1"/>
          </p:cNvSpPr>
          <p:nvPr>
            <p:ph type="body" idx="7"/>
          </p:nvPr>
        </p:nvSpPr>
        <p:spPr>
          <a:xfrm>
            <a:off x="4549985" y="3132516"/>
            <a:ext cx="700387" cy="689518"/>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73B64B"/>
              </a:buClr>
              <a:buSzPts val="3200"/>
              <a:buFont typeface="Arial"/>
              <a:buNone/>
              <a:defRPr sz="3200" b="1" i="0" u="none" strike="noStrike" cap="none">
                <a:solidFill>
                  <a:srgbClr val="73B64B"/>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5" name="Google Shape;55;p44"/>
          <p:cNvSpPr txBox="1">
            <a:spLocks noGrp="1"/>
          </p:cNvSpPr>
          <p:nvPr>
            <p:ph type="body" idx="8"/>
          </p:nvPr>
        </p:nvSpPr>
        <p:spPr>
          <a:xfrm>
            <a:off x="5385282" y="3132516"/>
            <a:ext cx="5857689" cy="689519"/>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6" name="Google Shape;56;p44"/>
          <p:cNvSpPr txBox="1">
            <a:spLocks noGrp="1"/>
          </p:cNvSpPr>
          <p:nvPr>
            <p:ph type="body" idx="9"/>
          </p:nvPr>
        </p:nvSpPr>
        <p:spPr>
          <a:xfrm>
            <a:off x="4528282" y="3887083"/>
            <a:ext cx="700387" cy="689518"/>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73B64B"/>
              </a:buClr>
              <a:buSzPts val="3200"/>
              <a:buFont typeface="Arial"/>
              <a:buNone/>
              <a:defRPr sz="3200" b="1" i="0" u="none" strike="noStrike" cap="none">
                <a:solidFill>
                  <a:srgbClr val="73B64B"/>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7" name="Google Shape;57;p44"/>
          <p:cNvSpPr txBox="1">
            <a:spLocks noGrp="1"/>
          </p:cNvSpPr>
          <p:nvPr>
            <p:ph type="body" idx="13"/>
          </p:nvPr>
        </p:nvSpPr>
        <p:spPr>
          <a:xfrm>
            <a:off x="5363579" y="3887083"/>
            <a:ext cx="5857689" cy="689519"/>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8" name="Google Shape;58;p44"/>
          <p:cNvSpPr/>
          <p:nvPr/>
        </p:nvSpPr>
        <p:spPr>
          <a:xfrm>
            <a:off x="6938709" y="5602813"/>
            <a:ext cx="4346620" cy="707886"/>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5E5E5E"/>
              </a:buClr>
              <a:buSzPts val="1000"/>
              <a:buFont typeface="Calibri"/>
              <a:buNone/>
            </a:pPr>
            <a:r>
              <a:rPr lang="en-US" sz="1000" b="0" i="0" u="none" strike="noStrike" cap="none">
                <a:solidFill>
                  <a:srgbClr val="5E5E5E"/>
                </a:solidFill>
                <a:latin typeface="Calibri"/>
                <a:ea typeface="Calibri"/>
                <a:cs typeface="Calibri"/>
                <a:sym typeface="Calibri"/>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sz="1400" b="0" i="0" u="none" strike="noStrike" cap="none">
              <a:solidFill>
                <a:srgbClr val="000000"/>
              </a:solidFill>
              <a:latin typeface="Arial"/>
              <a:ea typeface="Arial"/>
              <a:cs typeface="Arial"/>
              <a:sym typeface="Arial"/>
            </a:endParaRPr>
          </a:p>
        </p:txBody>
      </p:sp>
      <p:sp>
        <p:nvSpPr>
          <p:cNvPr id="59" name="Google Shape;59;p44"/>
          <p:cNvSpPr txBox="1">
            <a:spLocks noGrp="1"/>
          </p:cNvSpPr>
          <p:nvPr>
            <p:ph type="body" idx="14"/>
          </p:nvPr>
        </p:nvSpPr>
        <p:spPr>
          <a:xfrm>
            <a:off x="511849" y="804645"/>
            <a:ext cx="2528330" cy="139590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0"/>
              </a:spcBef>
              <a:spcAft>
                <a:spcPts val="0"/>
              </a:spcAft>
              <a:buClr>
                <a:schemeClr val="lt1"/>
              </a:buClr>
              <a:buSzPts val="3600"/>
              <a:buFont typeface="Arial"/>
              <a:buNone/>
              <a:defRPr sz="3600" b="1" i="0" u="none" strike="noStrike" cap="none">
                <a:solidFill>
                  <a:schemeClr val="lt1"/>
                </a:solidFill>
                <a:latin typeface="Calibri"/>
                <a:ea typeface="Calibri"/>
                <a:cs typeface="Calibri"/>
                <a:sym typeface="Calibri"/>
              </a:defRPr>
            </a:lvl1pPr>
            <a:lvl2pPr marL="914400" marR="0" lvl="1"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grpSp>
        <p:nvGrpSpPr>
          <p:cNvPr id="60" name="Google Shape;60;p44"/>
          <p:cNvGrpSpPr/>
          <p:nvPr/>
        </p:nvGrpSpPr>
        <p:grpSpPr>
          <a:xfrm>
            <a:off x="-692770" y="4423334"/>
            <a:ext cx="3029570" cy="2448579"/>
            <a:chOff x="5816064" y="9435173"/>
            <a:chExt cx="798029" cy="644988"/>
          </a:xfrm>
        </p:grpSpPr>
        <p:sp>
          <p:nvSpPr>
            <p:cNvPr id="61" name="Google Shape;61;p44"/>
            <p:cNvSpPr/>
            <p:nvPr/>
          </p:nvSpPr>
          <p:spPr>
            <a:xfrm>
              <a:off x="6450882" y="9701314"/>
              <a:ext cx="163211" cy="376953"/>
            </a:xfrm>
            <a:custGeom>
              <a:avLst/>
              <a:gdLst/>
              <a:ahLst/>
              <a:cxnLst/>
              <a:rect l="l" t="t" r="r" b="b"/>
              <a:pathLst>
                <a:path w="163211" h="376953" extrusionOk="0">
                  <a:moveTo>
                    <a:pt x="58832" y="273717"/>
                  </a:moveTo>
                  <a:cubicBezTo>
                    <a:pt x="69270" y="240568"/>
                    <a:pt x="35109" y="122178"/>
                    <a:pt x="6642" y="78611"/>
                  </a:cubicBezTo>
                  <a:lnTo>
                    <a:pt x="13285" y="0"/>
                  </a:lnTo>
                  <a:lnTo>
                    <a:pt x="163212" y="27466"/>
                  </a:lnTo>
                  <a:lnTo>
                    <a:pt x="117664" y="376953"/>
                  </a:lnTo>
                  <a:lnTo>
                    <a:pt x="0" y="376953"/>
                  </a:lnTo>
                  <a:lnTo>
                    <a:pt x="0" y="339069"/>
                  </a:lnTo>
                  <a:cubicBezTo>
                    <a:pt x="10438" y="333386"/>
                    <a:pt x="48394" y="308761"/>
                    <a:pt x="58832" y="273717"/>
                  </a:cubicBezTo>
                  <a:close/>
                </a:path>
              </a:pathLst>
            </a:custGeom>
            <a:solidFill>
              <a:srgbClr val="DFE13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2" name="Google Shape;62;p44"/>
            <p:cNvSpPr/>
            <p:nvPr/>
          </p:nvSpPr>
          <p:spPr>
            <a:xfrm>
              <a:off x="6308546" y="9545986"/>
              <a:ext cx="166058" cy="534174"/>
            </a:xfrm>
            <a:custGeom>
              <a:avLst/>
              <a:gdLst/>
              <a:ahLst/>
              <a:cxnLst/>
              <a:rect l="l" t="t" r="r" b="b"/>
              <a:pathLst>
                <a:path w="166058" h="534174" extrusionOk="0">
                  <a:moveTo>
                    <a:pt x="166058" y="48303"/>
                  </a:moveTo>
                  <a:lnTo>
                    <a:pt x="156569" y="156275"/>
                  </a:lnTo>
                  <a:lnTo>
                    <a:pt x="75912" y="141121"/>
                  </a:lnTo>
                  <a:lnTo>
                    <a:pt x="86350" y="293607"/>
                  </a:lnTo>
                  <a:cubicBezTo>
                    <a:pt x="68321" y="344751"/>
                    <a:pt x="55037" y="407261"/>
                    <a:pt x="61679" y="429992"/>
                  </a:cubicBezTo>
                  <a:cubicBezTo>
                    <a:pt x="68321" y="450828"/>
                    <a:pt x="84453" y="468824"/>
                    <a:pt x="98686" y="480189"/>
                  </a:cubicBezTo>
                  <a:lnTo>
                    <a:pt x="102482" y="534175"/>
                  </a:lnTo>
                  <a:lnTo>
                    <a:pt x="0" y="534175"/>
                  </a:lnTo>
                  <a:lnTo>
                    <a:pt x="35109" y="0"/>
                  </a:lnTo>
                  <a:lnTo>
                    <a:pt x="166058" y="48303"/>
                  </a:lnTo>
                  <a:close/>
                </a:path>
              </a:pathLst>
            </a:custGeom>
            <a:solidFill>
              <a:srgbClr val="AACB4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3" name="Google Shape;63;p44"/>
            <p:cNvSpPr/>
            <p:nvPr/>
          </p:nvSpPr>
          <p:spPr>
            <a:xfrm>
              <a:off x="6407232" y="10025228"/>
              <a:ext cx="21824" cy="53985"/>
            </a:xfrm>
            <a:custGeom>
              <a:avLst/>
              <a:gdLst/>
              <a:ahLst/>
              <a:cxnLst/>
              <a:rect l="l" t="t" r="r" b="b"/>
              <a:pathLst>
                <a:path w="21824" h="53985" extrusionOk="0">
                  <a:moveTo>
                    <a:pt x="21825" y="16101"/>
                  </a:moveTo>
                  <a:lnTo>
                    <a:pt x="21825" y="53986"/>
                  </a:lnTo>
                  <a:lnTo>
                    <a:pt x="3796" y="53986"/>
                  </a:lnTo>
                  <a:lnTo>
                    <a:pt x="0" y="0"/>
                  </a:lnTo>
                  <a:cubicBezTo>
                    <a:pt x="9489" y="8524"/>
                    <a:pt x="18029" y="13260"/>
                    <a:pt x="21825" y="16101"/>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4" name="Google Shape;64;p44"/>
            <p:cNvSpPr/>
            <p:nvPr/>
          </p:nvSpPr>
          <p:spPr>
            <a:xfrm>
              <a:off x="6384458" y="9687107"/>
              <a:ext cx="80656" cy="152486"/>
            </a:xfrm>
            <a:custGeom>
              <a:avLst/>
              <a:gdLst/>
              <a:ahLst/>
              <a:cxnLst/>
              <a:rect l="l" t="t" r="r" b="b"/>
              <a:pathLst>
                <a:path w="80656" h="152486" extrusionOk="0">
                  <a:moveTo>
                    <a:pt x="55985" y="77664"/>
                  </a:moveTo>
                  <a:cubicBezTo>
                    <a:pt x="42701" y="77664"/>
                    <a:pt x="25620" y="110813"/>
                    <a:pt x="10438" y="152486"/>
                  </a:cubicBezTo>
                  <a:lnTo>
                    <a:pt x="0" y="0"/>
                  </a:lnTo>
                  <a:lnTo>
                    <a:pt x="80657" y="15154"/>
                  </a:lnTo>
                  <a:lnTo>
                    <a:pt x="74015" y="93765"/>
                  </a:lnTo>
                  <a:cubicBezTo>
                    <a:pt x="67372" y="83346"/>
                    <a:pt x="60730" y="77664"/>
                    <a:pt x="55985" y="77664"/>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5" name="Google Shape;65;p44"/>
            <p:cNvSpPr/>
            <p:nvPr/>
          </p:nvSpPr>
          <p:spPr>
            <a:xfrm>
              <a:off x="6246867" y="9957036"/>
              <a:ext cx="2846" cy="7576"/>
            </a:xfrm>
            <a:custGeom>
              <a:avLst/>
              <a:gdLst/>
              <a:ahLst/>
              <a:cxnLst/>
              <a:rect l="l" t="t" r="r" b="b"/>
              <a:pathLst>
                <a:path w="2846" h="7576" extrusionOk="0">
                  <a:moveTo>
                    <a:pt x="0" y="2841"/>
                  </a:moveTo>
                  <a:cubicBezTo>
                    <a:pt x="949" y="1894"/>
                    <a:pt x="1898" y="947"/>
                    <a:pt x="2847" y="0"/>
                  </a:cubicBezTo>
                  <a:lnTo>
                    <a:pt x="2847" y="7577"/>
                  </a:lnTo>
                  <a:cubicBezTo>
                    <a:pt x="949" y="4736"/>
                    <a:pt x="0" y="2841"/>
                    <a:pt x="0" y="2841"/>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6" name="Google Shape;66;p44"/>
            <p:cNvSpPr/>
            <p:nvPr/>
          </p:nvSpPr>
          <p:spPr>
            <a:xfrm>
              <a:off x="6150079" y="10017651"/>
              <a:ext cx="45547" cy="62509"/>
            </a:xfrm>
            <a:custGeom>
              <a:avLst/>
              <a:gdLst/>
              <a:ahLst/>
              <a:cxnLst/>
              <a:rect l="l" t="t" r="r" b="b"/>
              <a:pathLst>
                <a:path w="45547" h="62509" extrusionOk="0">
                  <a:moveTo>
                    <a:pt x="45548" y="28414"/>
                  </a:moveTo>
                  <a:lnTo>
                    <a:pt x="45548" y="62510"/>
                  </a:lnTo>
                  <a:lnTo>
                    <a:pt x="0" y="62510"/>
                  </a:lnTo>
                  <a:lnTo>
                    <a:pt x="4745" y="0"/>
                  </a:lnTo>
                  <a:cubicBezTo>
                    <a:pt x="11387" y="9471"/>
                    <a:pt x="23723" y="19889"/>
                    <a:pt x="45548" y="28414"/>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7" name="Google Shape;67;p44"/>
            <p:cNvSpPr/>
            <p:nvPr/>
          </p:nvSpPr>
          <p:spPr>
            <a:xfrm>
              <a:off x="6077013" y="9435173"/>
              <a:ext cx="271386" cy="380741"/>
            </a:xfrm>
            <a:custGeom>
              <a:avLst/>
              <a:gdLst/>
              <a:ahLst/>
              <a:cxnLst/>
              <a:rect l="l" t="t" r="r" b="b"/>
              <a:pathLst>
                <a:path w="271386" h="380741" extrusionOk="0">
                  <a:moveTo>
                    <a:pt x="167007" y="380742"/>
                  </a:moveTo>
                  <a:cubicBezTo>
                    <a:pt x="161314" y="377900"/>
                    <a:pt x="156569" y="377900"/>
                    <a:pt x="156569" y="377900"/>
                  </a:cubicBezTo>
                  <a:cubicBezTo>
                    <a:pt x="156569" y="335280"/>
                    <a:pt x="125256" y="335280"/>
                    <a:pt x="125256" y="335280"/>
                  </a:cubicBezTo>
                  <a:cubicBezTo>
                    <a:pt x="125256" y="335280"/>
                    <a:pt x="99635" y="335280"/>
                    <a:pt x="94891" y="366535"/>
                  </a:cubicBezTo>
                  <a:lnTo>
                    <a:pt x="109124" y="192265"/>
                  </a:lnTo>
                  <a:lnTo>
                    <a:pt x="13285" y="211207"/>
                  </a:lnTo>
                  <a:lnTo>
                    <a:pt x="0" y="71034"/>
                  </a:lnTo>
                  <a:lnTo>
                    <a:pt x="124307" y="0"/>
                  </a:lnTo>
                  <a:lnTo>
                    <a:pt x="271387" y="50197"/>
                  </a:lnTo>
                  <a:lnTo>
                    <a:pt x="267591" y="109866"/>
                  </a:lnTo>
                  <a:lnTo>
                    <a:pt x="160365" y="151539"/>
                  </a:lnTo>
                  <a:lnTo>
                    <a:pt x="167007" y="380742"/>
                  </a:ln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8" name="Google Shape;68;p44"/>
            <p:cNvSpPr/>
            <p:nvPr/>
          </p:nvSpPr>
          <p:spPr>
            <a:xfrm>
              <a:off x="6171904" y="9811179"/>
              <a:ext cx="9489" cy="947"/>
            </a:xfrm>
            <a:custGeom>
              <a:avLst/>
              <a:gdLst/>
              <a:ahLst/>
              <a:cxnLst/>
              <a:rect l="l" t="t" r="r" b="b"/>
              <a:pathLst>
                <a:path w="9489" h="947" extrusionOk="0">
                  <a:moveTo>
                    <a:pt x="0" y="947"/>
                  </a:moveTo>
                  <a:lnTo>
                    <a:pt x="0" y="0"/>
                  </a:lnTo>
                  <a:cubicBezTo>
                    <a:pt x="0" y="947"/>
                    <a:pt x="0" y="947"/>
                    <a:pt x="0" y="947"/>
                  </a:cubicBezTo>
                  <a:cubicBezTo>
                    <a:pt x="0" y="947"/>
                    <a:pt x="0" y="947"/>
                    <a:pt x="0" y="947"/>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9" name="Google Shape;69;p44"/>
            <p:cNvSpPr/>
            <p:nvPr/>
          </p:nvSpPr>
          <p:spPr>
            <a:xfrm>
              <a:off x="6209860" y="10016704"/>
              <a:ext cx="42700" cy="62509"/>
            </a:xfrm>
            <a:custGeom>
              <a:avLst/>
              <a:gdLst/>
              <a:ahLst/>
              <a:cxnLst/>
              <a:rect l="l" t="t" r="r" b="b"/>
              <a:pathLst>
                <a:path w="42700" h="62509" extrusionOk="0">
                  <a:moveTo>
                    <a:pt x="40803" y="0"/>
                  </a:moveTo>
                  <a:lnTo>
                    <a:pt x="42701" y="62510"/>
                  </a:lnTo>
                  <a:lnTo>
                    <a:pt x="0" y="62510"/>
                  </a:lnTo>
                  <a:lnTo>
                    <a:pt x="0" y="28414"/>
                  </a:lnTo>
                  <a:cubicBezTo>
                    <a:pt x="21825" y="20837"/>
                    <a:pt x="34161" y="10418"/>
                    <a:pt x="40803" y="0"/>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0" name="Google Shape;70;p44"/>
            <p:cNvSpPr/>
            <p:nvPr/>
          </p:nvSpPr>
          <p:spPr>
            <a:xfrm>
              <a:off x="6237378" y="9545039"/>
              <a:ext cx="107226" cy="534174"/>
            </a:xfrm>
            <a:custGeom>
              <a:avLst/>
              <a:gdLst/>
              <a:ahLst/>
              <a:cxnLst/>
              <a:rect l="l" t="t" r="r" b="b"/>
              <a:pathLst>
                <a:path w="107226" h="534174" extrusionOk="0">
                  <a:moveTo>
                    <a:pt x="12336" y="419574"/>
                  </a:moveTo>
                  <a:lnTo>
                    <a:pt x="12336" y="411997"/>
                  </a:lnTo>
                  <a:cubicBezTo>
                    <a:pt x="56934" y="359905"/>
                    <a:pt x="14234" y="332439"/>
                    <a:pt x="14234" y="332439"/>
                  </a:cubicBezTo>
                  <a:cubicBezTo>
                    <a:pt x="32263" y="290765"/>
                    <a:pt x="18978" y="275612"/>
                    <a:pt x="7591" y="269929"/>
                  </a:cubicBezTo>
                  <a:lnTo>
                    <a:pt x="0" y="41673"/>
                  </a:lnTo>
                  <a:lnTo>
                    <a:pt x="107226" y="0"/>
                  </a:lnTo>
                  <a:lnTo>
                    <a:pt x="72117" y="534175"/>
                  </a:lnTo>
                  <a:lnTo>
                    <a:pt x="16131" y="534175"/>
                  </a:lnTo>
                  <a:lnTo>
                    <a:pt x="14234" y="471665"/>
                  </a:lnTo>
                  <a:cubicBezTo>
                    <a:pt x="27518" y="449881"/>
                    <a:pt x="17080" y="428098"/>
                    <a:pt x="12336" y="419574"/>
                  </a:cubicBezTo>
                  <a:close/>
                </a:path>
              </a:pathLst>
            </a:custGeom>
            <a:solidFill>
              <a:srgbClr val="40A54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1" name="Google Shape;71;p44"/>
            <p:cNvSpPr/>
            <p:nvPr/>
          </p:nvSpPr>
          <p:spPr>
            <a:xfrm>
              <a:off x="5947013" y="9646381"/>
              <a:ext cx="184087" cy="432833"/>
            </a:xfrm>
            <a:custGeom>
              <a:avLst/>
              <a:gdLst/>
              <a:ahLst/>
              <a:cxnLst/>
              <a:rect l="l" t="t" r="r" b="b"/>
              <a:pathLst>
                <a:path w="184087" h="432833" extrusionOk="0">
                  <a:moveTo>
                    <a:pt x="112920" y="326756"/>
                  </a:moveTo>
                  <a:cubicBezTo>
                    <a:pt x="130949" y="285083"/>
                    <a:pt x="108175" y="268982"/>
                    <a:pt x="96788" y="253828"/>
                  </a:cubicBezTo>
                  <a:cubicBezTo>
                    <a:pt x="92993" y="248145"/>
                    <a:pt x="90146" y="240568"/>
                    <a:pt x="97737" y="226361"/>
                  </a:cubicBezTo>
                  <a:cubicBezTo>
                    <a:pt x="103431" y="215943"/>
                    <a:pt x="95840" y="198895"/>
                    <a:pt x="83504" y="186582"/>
                  </a:cubicBezTo>
                  <a:lnTo>
                    <a:pt x="89197" y="124073"/>
                  </a:lnTo>
                  <a:lnTo>
                    <a:pt x="45548" y="132597"/>
                  </a:lnTo>
                  <a:cubicBezTo>
                    <a:pt x="38905" y="121231"/>
                    <a:pt x="29416" y="112707"/>
                    <a:pt x="13285" y="112707"/>
                  </a:cubicBezTo>
                  <a:cubicBezTo>
                    <a:pt x="10438" y="112707"/>
                    <a:pt x="7591" y="112707"/>
                    <a:pt x="4745" y="113654"/>
                  </a:cubicBezTo>
                  <a:lnTo>
                    <a:pt x="0" y="28414"/>
                  </a:lnTo>
                  <a:lnTo>
                    <a:pt x="142336" y="0"/>
                  </a:lnTo>
                  <a:lnTo>
                    <a:pt x="184088" y="432833"/>
                  </a:lnTo>
                  <a:lnTo>
                    <a:pt x="61679" y="432833"/>
                  </a:lnTo>
                  <a:lnTo>
                    <a:pt x="67372" y="373165"/>
                  </a:lnTo>
                  <a:cubicBezTo>
                    <a:pt x="86350" y="361799"/>
                    <a:pt x="105329" y="345698"/>
                    <a:pt x="112920" y="326756"/>
                  </a:cubicBezTo>
                  <a:close/>
                </a:path>
              </a:pathLst>
            </a:custGeom>
            <a:solidFill>
              <a:srgbClr val="1E9E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2" name="Google Shape;72;p44"/>
            <p:cNvSpPr/>
            <p:nvPr/>
          </p:nvSpPr>
          <p:spPr>
            <a:xfrm>
              <a:off x="6090298" y="9627438"/>
              <a:ext cx="96788" cy="451775"/>
            </a:xfrm>
            <a:custGeom>
              <a:avLst/>
              <a:gdLst/>
              <a:ahLst/>
              <a:cxnLst/>
              <a:rect l="l" t="t" r="r" b="b"/>
              <a:pathLst>
                <a:path w="96788" h="451775" extrusionOk="0">
                  <a:moveTo>
                    <a:pt x="96788" y="0"/>
                  </a:moveTo>
                  <a:lnTo>
                    <a:pt x="82555" y="174270"/>
                  </a:lnTo>
                  <a:cubicBezTo>
                    <a:pt x="82555" y="177111"/>
                    <a:pt x="81606" y="179953"/>
                    <a:pt x="81606" y="183741"/>
                  </a:cubicBezTo>
                  <a:lnTo>
                    <a:pt x="81606" y="184688"/>
                  </a:lnTo>
                  <a:cubicBezTo>
                    <a:pt x="79708" y="184688"/>
                    <a:pt x="37956" y="188477"/>
                    <a:pt x="64526" y="250039"/>
                  </a:cubicBezTo>
                  <a:cubicBezTo>
                    <a:pt x="64526" y="250039"/>
                    <a:pt x="19927" y="277506"/>
                    <a:pt x="69270" y="332439"/>
                  </a:cubicBezTo>
                  <a:cubicBezTo>
                    <a:pt x="69270" y="332439"/>
                    <a:pt x="46496" y="361799"/>
                    <a:pt x="64526" y="389266"/>
                  </a:cubicBezTo>
                  <a:lnTo>
                    <a:pt x="59781" y="451776"/>
                  </a:lnTo>
                  <a:lnTo>
                    <a:pt x="42701" y="451776"/>
                  </a:lnTo>
                  <a:lnTo>
                    <a:pt x="0" y="18942"/>
                  </a:lnTo>
                  <a:lnTo>
                    <a:pt x="96788" y="0"/>
                  </a:lnTo>
                  <a:close/>
                </a:path>
              </a:pathLst>
            </a:custGeom>
            <a:solidFill>
              <a:srgbClr val="1C91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3" name="Google Shape;73;p44"/>
            <p:cNvSpPr/>
            <p:nvPr/>
          </p:nvSpPr>
          <p:spPr>
            <a:xfrm>
              <a:off x="5816064" y="9792237"/>
              <a:ext cx="133795" cy="286976"/>
            </a:xfrm>
            <a:custGeom>
              <a:avLst/>
              <a:gdLst/>
              <a:ahLst/>
              <a:cxnLst/>
              <a:rect l="l" t="t" r="r" b="b"/>
              <a:pathLst>
                <a:path w="133795" h="286976" extrusionOk="0">
                  <a:moveTo>
                    <a:pt x="105328" y="0"/>
                  </a:moveTo>
                  <a:cubicBezTo>
                    <a:pt x="99635" y="14207"/>
                    <a:pt x="94891" y="28414"/>
                    <a:pt x="87299" y="32202"/>
                  </a:cubicBezTo>
                  <a:cubicBezTo>
                    <a:pt x="69270" y="40726"/>
                    <a:pt x="52190" y="66298"/>
                    <a:pt x="60730" y="80505"/>
                  </a:cubicBezTo>
                  <a:cubicBezTo>
                    <a:pt x="68321" y="94712"/>
                    <a:pt x="66423" y="102289"/>
                    <a:pt x="61679" y="107972"/>
                  </a:cubicBezTo>
                  <a:cubicBezTo>
                    <a:pt x="50292" y="123125"/>
                    <a:pt x="27518" y="139226"/>
                    <a:pt x="45547" y="180900"/>
                  </a:cubicBezTo>
                  <a:cubicBezTo>
                    <a:pt x="63577" y="222573"/>
                    <a:pt x="133796" y="250039"/>
                    <a:pt x="133796" y="250039"/>
                  </a:cubicBezTo>
                  <a:lnTo>
                    <a:pt x="133796" y="286977"/>
                  </a:lnTo>
                  <a:lnTo>
                    <a:pt x="34161" y="286977"/>
                  </a:lnTo>
                  <a:lnTo>
                    <a:pt x="0" y="19889"/>
                  </a:lnTo>
                  <a:lnTo>
                    <a:pt x="105328" y="0"/>
                  </a:lnTo>
                  <a:close/>
                </a:path>
              </a:pathLst>
            </a:custGeom>
            <a:solidFill>
              <a:srgbClr val="1E75B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4" name="Google Shape;74;p44"/>
            <p:cNvSpPr/>
            <p:nvPr/>
          </p:nvSpPr>
          <p:spPr>
            <a:xfrm>
              <a:off x="5993509" y="9770453"/>
              <a:ext cx="43649" cy="63456"/>
            </a:xfrm>
            <a:custGeom>
              <a:avLst/>
              <a:gdLst/>
              <a:ahLst/>
              <a:cxnLst/>
              <a:rect l="l" t="t" r="r" b="b"/>
              <a:pathLst>
                <a:path w="43649" h="63456" extrusionOk="0">
                  <a:moveTo>
                    <a:pt x="37956" y="63457"/>
                  </a:moveTo>
                  <a:cubicBezTo>
                    <a:pt x="34161" y="59668"/>
                    <a:pt x="29416" y="55880"/>
                    <a:pt x="24671" y="53986"/>
                  </a:cubicBezTo>
                  <a:cubicBezTo>
                    <a:pt x="14234" y="49250"/>
                    <a:pt x="10438" y="25572"/>
                    <a:pt x="0" y="8524"/>
                  </a:cubicBezTo>
                  <a:lnTo>
                    <a:pt x="43650" y="0"/>
                  </a:lnTo>
                  <a:lnTo>
                    <a:pt x="37956" y="63457"/>
                  </a:ln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5" name="Google Shape;75;p44"/>
            <p:cNvSpPr/>
            <p:nvPr/>
          </p:nvSpPr>
          <p:spPr>
            <a:xfrm>
              <a:off x="5971684" y="10020493"/>
              <a:ext cx="43649" cy="59668"/>
            </a:xfrm>
            <a:custGeom>
              <a:avLst/>
              <a:gdLst/>
              <a:ahLst/>
              <a:cxnLst/>
              <a:rect l="l" t="t" r="r" b="b"/>
              <a:pathLst>
                <a:path w="43649" h="59668" extrusionOk="0">
                  <a:moveTo>
                    <a:pt x="43650" y="0"/>
                  </a:moveTo>
                  <a:lnTo>
                    <a:pt x="37956" y="59669"/>
                  </a:lnTo>
                  <a:lnTo>
                    <a:pt x="0" y="59669"/>
                  </a:lnTo>
                  <a:lnTo>
                    <a:pt x="0" y="21784"/>
                  </a:lnTo>
                  <a:cubicBezTo>
                    <a:pt x="0" y="21784"/>
                    <a:pt x="20876" y="14207"/>
                    <a:pt x="43650" y="0"/>
                  </a:cubicBez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76" name="Google Shape;76;p44"/>
          <p:cNvSpPr/>
          <p:nvPr/>
        </p:nvSpPr>
        <p:spPr>
          <a:xfrm>
            <a:off x="-3327961" y="-261651"/>
            <a:ext cx="3340287" cy="7381301"/>
          </a:xfrm>
          <a:prstGeom prst="rect">
            <a:avLst/>
          </a:prstGeom>
          <a:solidFill>
            <a:srgbClr val="ECECEC"/>
          </a:solidFill>
          <a:ln>
            <a:noFill/>
          </a:ln>
        </p:spPr>
        <p:txBody>
          <a:bodyPr spcFirstLastPara="1" wrap="square" lIns="49325" tIns="24650" rIns="49325" bIns="24650" anchor="ctr" anchorCtr="0">
            <a:noAutofit/>
          </a:bodyPr>
          <a:lstStyle/>
          <a:p>
            <a:pPr marL="0" marR="0" lvl="0" indent="0" algn="l"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pic>
        <p:nvPicPr>
          <p:cNvPr id="77" name="Google Shape;77;p44"/>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4500000" y="5764766"/>
            <a:ext cx="2349914" cy="49201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Divider ">
  <p:cSld name="Divider ">
    <p:spTree>
      <p:nvGrpSpPr>
        <p:cNvPr id="1" name="Shape 78"/>
        <p:cNvGrpSpPr/>
        <p:nvPr/>
      </p:nvGrpSpPr>
      <p:grpSpPr>
        <a:xfrm>
          <a:off x="0" y="0"/>
          <a:ext cx="0" cy="0"/>
          <a:chOff x="0" y="0"/>
          <a:chExt cx="0" cy="0"/>
        </a:xfrm>
      </p:grpSpPr>
      <p:sp>
        <p:nvSpPr>
          <p:cNvPr id="79" name="Google Shape;79;p45"/>
          <p:cNvSpPr/>
          <p:nvPr/>
        </p:nvSpPr>
        <p:spPr>
          <a:xfrm>
            <a:off x="6982690" y="527858"/>
            <a:ext cx="4721156" cy="5802284"/>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80" name="Google Shape;80;p45"/>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9600"/>
              <a:buFont typeface="Arial"/>
              <a:buNone/>
              <a:defRPr sz="96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grpSp>
        <p:nvGrpSpPr>
          <p:cNvPr id="81" name="Google Shape;81;p45"/>
          <p:cNvGrpSpPr/>
          <p:nvPr/>
        </p:nvGrpSpPr>
        <p:grpSpPr>
          <a:xfrm>
            <a:off x="6966447" y="3406884"/>
            <a:ext cx="3616885" cy="2923263"/>
            <a:chOff x="5816064" y="9435173"/>
            <a:chExt cx="798029" cy="644988"/>
          </a:xfrm>
        </p:grpSpPr>
        <p:sp>
          <p:nvSpPr>
            <p:cNvPr id="82" name="Google Shape;82;p45"/>
            <p:cNvSpPr/>
            <p:nvPr/>
          </p:nvSpPr>
          <p:spPr>
            <a:xfrm>
              <a:off x="6450882" y="9701314"/>
              <a:ext cx="163211" cy="376953"/>
            </a:xfrm>
            <a:custGeom>
              <a:avLst/>
              <a:gdLst/>
              <a:ahLst/>
              <a:cxnLst/>
              <a:rect l="l" t="t" r="r" b="b"/>
              <a:pathLst>
                <a:path w="163211" h="376953" extrusionOk="0">
                  <a:moveTo>
                    <a:pt x="58832" y="273717"/>
                  </a:moveTo>
                  <a:cubicBezTo>
                    <a:pt x="69270" y="240568"/>
                    <a:pt x="35109" y="122178"/>
                    <a:pt x="6642" y="78611"/>
                  </a:cubicBezTo>
                  <a:lnTo>
                    <a:pt x="13285" y="0"/>
                  </a:lnTo>
                  <a:lnTo>
                    <a:pt x="163212" y="27466"/>
                  </a:lnTo>
                  <a:lnTo>
                    <a:pt x="117664" y="376953"/>
                  </a:lnTo>
                  <a:lnTo>
                    <a:pt x="0" y="376953"/>
                  </a:lnTo>
                  <a:lnTo>
                    <a:pt x="0" y="339069"/>
                  </a:lnTo>
                  <a:cubicBezTo>
                    <a:pt x="10438" y="333386"/>
                    <a:pt x="48394" y="308761"/>
                    <a:pt x="58832" y="273717"/>
                  </a:cubicBezTo>
                  <a:close/>
                </a:path>
              </a:pathLst>
            </a:custGeom>
            <a:solidFill>
              <a:srgbClr val="DFE13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3" name="Google Shape;83;p45"/>
            <p:cNvSpPr/>
            <p:nvPr/>
          </p:nvSpPr>
          <p:spPr>
            <a:xfrm>
              <a:off x="6308546" y="9545986"/>
              <a:ext cx="166058" cy="534174"/>
            </a:xfrm>
            <a:custGeom>
              <a:avLst/>
              <a:gdLst/>
              <a:ahLst/>
              <a:cxnLst/>
              <a:rect l="l" t="t" r="r" b="b"/>
              <a:pathLst>
                <a:path w="166058" h="534174" extrusionOk="0">
                  <a:moveTo>
                    <a:pt x="166058" y="48303"/>
                  </a:moveTo>
                  <a:lnTo>
                    <a:pt x="156569" y="156275"/>
                  </a:lnTo>
                  <a:lnTo>
                    <a:pt x="75912" y="141121"/>
                  </a:lnTo>
                  <a:lnTo>
                    <a:pt x="86350" y="293607"/>
                  </a:lnTo>
                  <a:cubicBezTo>
                    <a:pt x="68321" y="344751"/>
                    <a:pt x="55037" y="407261"/>
                    <a:pt x="61679" y="429992"/>
                  </a:cubicBezTo>
                  <a:cubicBezTo>
                    <a:pt x="68321" y="450828"/>
                    <a:pt x="84453" y="468824"/>
                    <a:pt x="98686" y="480189"/>
                  </a:cubicBezTo>
                  <a:lnTo>
                    <a:pt x="102482" y="534175"/>
                  </a:lnTo>
                  <a:lnTo>
                    <a:pt x="0" y="534175"/>
                  </a:lnTo>
                  <a:lnTo>
                    <a:pt x="35109" y="0"/>
                  </a:lnTo>
                  <a:lnTo>
                    <a:pt x="166058" y="48303"/>
                  </a:lnTo>
                  <a:close/>
                </a:path>
              </a:pathLst>
            </a:custGeom>
            <a:solidFill>
              <a:srgbClr val="AACB4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4" name="Google Shape;84;p45"/>
            <p:cNvSpPr/>
            <p:nvPr/>
          </p:nvSpPr>
          <p:spPr>
            <a:xfrm>
              <a:off x="6407232" y="10025228"/>
              <a:ext cx="21824" cy="53985"/>
            </a:xfrm>
            <a:custGeom>
              <a:avLst/>
              <a:gdLst/>
              <a:ahLst/>
              <a:cxnLst/>
              <a:rect l="l" t="t" r="r" b="b"/>
              <a:pathLst>
                <a:path w="21824" h="53985" extrusionOk="0">
                  <a:moveTo>
                    <a:pt x="21825" y="16101"/>
                  </a:moveTo>
                  <a:lnTo>
                    <a:pt x="21825" y="53986"/>
                  </a:lnTo>
                  <a:lnTo>
                    <a:pt x="3796" y="53986"/>
                  </a:lnTo>
                  <a:lnTo>
                    <a:pt x="0" y="0"/>
                  </a:lnTo>
                  <a:cubicBezTo>
                    <a:pt x="9489" y="8524"/>
                    <a:pt x="18029" y="13260"/>
                    <a:pt x="21825" y="16101"/>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5" name="Google Shape;85;p45"/>
            <p:cNvSpPr/>
            <p:nvPr/>
          </p:nvSpPr>
          <p:spPr>
            <a:xfrm>
              <a:off x="6384458" y="9687107"/>
              <a:ext cx="80656" cy="152486"/>
            </a:xfrm>
            <a:custGeom>
              <a:avLst/>
              <a:gdLst/>
              <a:ahLst/>
              <a:cxnLst/>
              <a:rect l="l" t="t" r="r" b="b"/>
              <a:pathLst>
                <a:path w="80656" h="152486" extrusionOk="0">
                  <a:moveTo>
                    <a:pt x="55985" y="77664"/>
                  </a:moveTo>
                  <a:cubicBezTo>
                    <a:pt x="42701" y="77664"/>
                    <a:pt x="25620" y="110813"/>
                    <a:pt x="10438" y="152486"/>
                  </a:cubicBezTo>
                  <a:lnTo>
                    <a:pt x="0" y="0"/>
                  </a:lnTo>
                  <a:lnTo>
                    <a:pt x="80657" y="15154"/>
                  </a:lnTo>
                  <a:lnTo>
                    <a:pt x="74015" y="93765"/>
                  </a:lnTo>
                  <a:cubicBezTo>
                    <a:pt x="67372" y="83346"/>
                    <a:pt x="60730" y="77664"/>
                    <a:pt x="55985" y="77664"/>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6" name="Google Shape;86;p45"/>
            <p:cNvSpPr/>
            <p:nvPr/>
          </p:nvSpPr>
          <p:spPr>
            <a:xfrm>
              <a:off x="6246867" y="9957036"/>
              <a:ext cx="2846" cy="7576"/>
            </a:xfrm>
            <a:custGeom>
              <a:avLst/>
              <a:gdLst/>
              <a:ahLst/>
              <a:cxnLst/>
              <a:rect l="l" t="t" r="r" b="b"/>
              <a:pathLst>
                <a:path w="2846" h="7576" extrusionOk="0">
                  <a:moveTo>
                    <a:pt x="0" y="2841"/>
                  </a:moveTo>
                  <a:cubicBezTo>
                    <a:pt x="949" y="1894"/>
                    <a:pt x="1898" y="947"/>
                    <a:pt x="2847" y="0"/>
                  </a:cubicBezTo>
                  <a:lnTo>
                    <a:pt x="2847" y="7577"/>
                  </a:lnTo>
                  <a:cubicBezTo>
                    <a:pt x="949" y="4736"/>
                    <a:pt x="0" y="2841"/>
                    <a:pt x="0" y="2841"/>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7" name="Google Shape;87;p45"/>
            <p:cNvSpPr/>
            <p:nvPr/>
          </p:nvSpPr>
          <p:spPr>
            <a:xfrm>
              <a:off x="6150079" y="10017651"/>
              <a:ext cx="45547" cy="62509"/>
            </a:xfrm>
            <a:custGeom>
              <a:avLst/>
              <a:gdLst/>
              <a:ahLst/>
              <a:cxnLst/>
              <a:rect l="l" t="t" r="r" b="b"/>
              <a:pathLst>
                <a:path w="45547" h="62509" extrusionOk="0">
                  <a:moveTo>
                    <a:pt x="45548" y="28414"/>
                  </a:moveTo>
                  <a:lnTo>
                    <a:pt x="45548" y="62510"/>
                  </a:lnTo>
                  <a:lnTo>
                    <a:pt x="0" y="62510"/>
                  </a:lnTo>
                  <a:lnTo>
                    <a:pt x="4745" y="0"/>
                  </a:lnTo>
                  <a:cubicBezTo>
                    <a:pt x="11387" y="9471"/>
                    <a:pt x="23723" y="19889"/>
                    <a:pt x="45548" y="28414"/>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8" name="Google Shape;88;p45"/>
            <p:cNvSpPr/>
            <p:nvPr/>
          </p:nvSpPr>
          <p:spPr>
            <a:xfrm>
              <a:off x="6077013" y="9435173"/>
              <a:ext cx="271386" cy="380741"/>
            </a:xfrm>
            <a:custGeom>
              <a:avLst/>
              <a:gdLst/>
              <a:ahLst/>
              <a:cxnLst/>
              <a:rect l="l" t="t" r="r" b="b"/>
              <a:pathLst>
                <a:path w="271386" h="380741" extrusionOk="0">
                  <a:moveTo>
                    <a:pt x="167007" y="380742"/>
                  </a:moveTo>
                  <a:cubicBezTo>
                    <a:pt x="161314" y="377900"/>
                    <a:pt x="156569" y="377900"/>
                    <a:pt x="156569" y="377900"/>
                  </a:cubicBezTo>
                  <a:cubicBezTo>
                    <a:pt x="156569" y="335280"/>
                    <a:pt x="125256" y="335280"/>
                    <a:pt x="125256" y="335280"/>
                  </a:cubicBezTo>
                  <a:cubicBezTo>
                    <a:pt x="125256" y="335280"/>
                    <a:pt x="99635" y="335280"/>
                    <a:pt x="94891" y="366535"/>
                  </a:cubicBezTo>
                  <a:lnTo>
                    <a:pt x="109124" y="192265"/>
                  </a:lnTo>
                  <a:lnTo>
                    <a:pt x="13285" y="211207"/>
                  </a:lnTo>
                  <a:lnTo>
                    <a:pt x="0" y="71034"/>
                  </a:lnTo>
                  <a:lnTo>
                    <a:pt x="124307" y="0"/>
                  </a:lnTo>
                  <a:lnTo>
                    <a:pt x="271387" y="50197"/>
                  </a:lnTo>
                  <a:lnTo>
                    <a:pt x="267591" y="109866"/>
                  </a:lnTo>
                  <a:lnTo>
                    <a:pt x="160365" y="151539"/>
                  </a:lnTo>
                  <a:lnTo>
                    <a:pt x="167007" y="380742"/>
                  </a:ln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9" name="Google Shape;89;p45"/>
            <p:cNvSpPr/>
            <p:nvPr/>
          </p:nvSpPr>
          <p:spPr>
            <a:xfrm>
              <a:off x="6171904" y="9811179"/>
              <a:ext cx="9489" cy="947"/>
            </a:xfrm>
            <a:custGeom>
              <a:avLst/>
              <a:gdLst/>
              <a:ahLst/>
              <a:cxnLst/>
              <a:rect l="l" t="t" r="r" b="b"/>
              <a:pathLst>
                <a:path w="9489" h="947" extrusionOk="0">
                  <a:moveTo>
                    <a:pt x="0" y="947"/>
                  </a:moveTo>
                  <a:lnTo>
                    <a:pt x="0" y="0"/>
                  </a:lnTo>
                  <a:cubicBezTo>
                    <a:pt x="0" y="947"/>
                    <a:pt x="0" y="947"/>
                    <a:pt x="0" y="947"/>
                  </a:cubicBezTo>
                  <a:cubicBezTo>
                    <a:pt x="0" y="947"/>
                    <a:pt x="0" y="947"/>
                    <a:pt x="0" y="947"/>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0" name="Google Shape;90;p45"/>
            <p:cNvSpPr/>
            <p:nvPr/>
          </p:nvSpPr>
          <p:spPr>
            <a:xfrm>
              <a:off x="6209860" y="10016704"/>
              <a:ext cx="42700" cy="62509"/>
            </a:xfrm>
            <a:custGeom>
              <a:avLst/>
              <a:gdLst/>
              <a:ahLst/>
              <a:cxnLst/>
              <a:rect l="l" t="t" r="r" b="b"/>
              <a:pathLst>
                <a:path w="42700" h="62509" extrusionOk="0">
                  <a:moveTo>
                    <a:pt x="40803" y="0"/>
                  </a:moveTo>
                  <a:lnTo>
                    <a:pt x="42701" y="62510"/>
                  </a:lnTo>
                  <a:lnTo>
                    <a:pt x="0" y="62510"/>
                  </a:lnTo>
                  <a:lnTo>
                    <a:pt x="0" y="28414"/>
                  </a:lnTo>
                  <a:cubicBezTo>
                    <a:pt x="21825" y="20837"/>
                    <a:pt x="34161" y="10418"/>
                    <a:pt x="40803" y="0"/>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1" name="Google Shape;91;p45"/>
            <p:cNvSpPr/>
            <p:nvPr/>
          </p:nvSpPr>
          <p:spPr>
            <a:xfrm>
              <a:off x="6237378" y="9545039"/>
              <a:ext cx="107226" cy="534174"/>
            </a:xfrm>
            <a:custGeom>
              <a:avLst/>
              <a:gdLst/>
              <a:ahLst/>
              <a:cxnLst/>
              <a:rect l="l" t="t" r="r" b="b"/>
              <a:pathLst>
                <a:path w="107226" h="534174" extrusionOk="0">
                  <a:moveTo>
                    <a:pt x="12336" y="419574"/>
                  </a:moveTo>
                  <a:lnTo>
                    <a:pt x="12336" y="411997"/>
                  </a:lnTo>
                  <a:cubicBezTo>
                    <a:pt x="56934" y="359905"/>
                    <a:pt x="14234" y="332439"/>
                    <a:pt x="14234" y="332439"/>
                  </a:cubicBezTo>
                  <a:cubicBezTo>
                    <a:pt x="32263" y="290765"/>
                    <a:pt x="18978" y="275612"/>
                    <a:pt x="7591" y="269929"/>
                  </a:cubicBezTo>
                  <a:lnTo>
                    <a:pt x="0" y="41673"/>
                  </a:lnTo>
                  <a:lnTo>
                    <a:pt x="107226" y="0"/>
                  </a:lnTo>
                  <a:lnTo>
                    <a:pt x="72117" y="534175"/>
                  </a:lnTo>
                  <a:lnTo>
                    <a:pt x="16131" y="534175"/>
                  </a:lnTo>
                  <a:lnTo>
                    <a:pt x="14234" y="471665"/>
                  </a:lnTo>
                  <a:cubicBezTo>
                    <a:pt x="27518" y="449881"/>
                    <a:pt x="17080" y="428098"/>
                    <a:pt x="12336" y="419574"/>
                  </a:cubicBezTo>
                  <a:close/>
                </a:path>
              </a:pathLst>
            </a:custGeom>
            <a:solidFill>
              <a:srgbClr val="40A54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2" name="Google Shape;92;p45"/>
            <p:cNvSpPr/>
            <p:nvPr/>
          </p:nvSpPr>
          <p:spPr>
            <a:xfrm>
              <a:off x="5947013" y="9646381"/>
              <a:ext cx="184087" cy="432833"/>
            </a:xfrm>
            <a:custGeom>
              <a:avLst/>
              <a:gdLst/>
              <a:ahLst/>
              <a:cxnLst/>
              <a:rect l="l" t="t" r="r" b="b"/>
              <a:pathLst>
                <a:path w="184087" h="432833" extrusionOk="0">
                  <a:moveTo>
                    <a:pt x="112920" y="326756"/>
                  </a:moveTo>
                  <a:cubicBezTo>
                    <a:pt x="130949" y="285083"/>
                    <a:pt x="108175" y="268982"/>
                    <a:pt x="96788" y="253828"/>
                  </a:cubicBezTo>
                  <a:cubicBezTo>
                    <a:pt x="92993" y="248145"/>
                    <a:pt x="90146" y="240568"/>
                    <a:pt x="97737" y="226361"/>
                  </a:cubicBezTo>
                  <a:cubicBezTo>
                    <a:pt x="103431" y="215943"/>
                    <a:pt x="95840" y="198895"/>
                    <a:pt x="83504" y="186582"/>
                  </a:cubicBezTo>
                  <a:lnTo>
                    <a:pt x="89197" y="124073"/>
                  </a:lnTo>
                  <a:lnTo>
                    <a:pt x="45548" y="132597"/>
                  </a:lnTo>
                  <a:cubicBezTo>
                    <a:pt x="38905" y="121231"/>
                    <a:pt x="29416" y="112707"/>
                    <a:pt x="13285" y="112707"/>
                  </a:cubicBezTo>
                  <a:cubicBezTo>
                    <a:pt x="10438" y="112707"/>
                    <a:pt x="7591" y="112707"/>
                    <a:pt x="4745" y="113654"/>
                  </a:cubicBezTo>
                  <a:lnTo>
                    <a:pt x="0" y="28414"/>
                  </a:lnTo>
                  <a:lnTo>
                    <a:pt x="142336" y="0"/>
                  </a:lnTo>
                  <a:lnTo>
                    <a:pt x="184088" y="432833"/>
                  </a:lnTo>
                  <a:lnTo>
                    <a:pt x="61679" y="432833"/>
                  </a:lnTo>
                  <a:lnTo>
                    <a:pt x="67372" y="373165"/>
                  </a:lnTo>
                  <a:cubicBezTo>
                    <a:pt x="86350" y="361799"/>
                    <a:pt x="105329" y="345698"/>
                    <a:pt x="112920" y="326756"/>
                  </a:cubicBezTo>
                  <a:close/>
                </a:path>
              </a:pathLst>
            </a:custGeom>
            <a:solidFill>
              <a:srgbClr val="1E9E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3" name="Google Shape;93;p45"/>
            <p:cNvSpPr/>
            <p:nvPr/>
          </p:nvSpPr>
          <p:spPr>
            <a:xfrm>
              <a:off x="6090298" y="9627438"/>
              <a:ext cx="96788" cy="451775"/>
            </a:xfrm>
            <a:custGeom>
              <a:avLst/>
              <a:gdLst/>
              <a:ahLst/>
              <a:cxnLst/>
              <a:rect l="l" t="t" r="r" b="b"/>
              <a:pathLst>
                <a:path w="96788" h="451775" extrusionOk="0">
                  <a:moveTo>
                    <a:pt x="96788" y="0"/>
                  </a:moveTo>
                  <a:lnTo>
                    <a:pt x="82555" y="174270"/>
                  </a:lnTo>
                  <a:cubicBezTo>
                    <a:pt x="82555" y="177111"/>
                    <a:pt x="81606" y="179953"/>
                    <a:pt x="81606" y="183741"/>
                  </a:cubicBezTo>
                  <a:lnTo>
                    <a:pt x="81606" y="184688"/>
                  </a:lnTo>
                  <a:cubicBezTo>
                    <a:pt x="79708" y="184688"/>
                    <a:pt x="37956" y="188477"/>
                    <a:pt x="64526" y="250039"/>
                  </a:cubicBezTo>
                  <a:cubicBezTo>
                    <a:pt x="64526" y="250039"/>
                    <a:pt x="19927" y="277506"/>
                    <a:pt x="69270" y="332439"/>
                  </a:cubicBezTo>
                  <a:cubicBezTo>
                    <a:pt x="69270" y="332439"/>
                    <a:pt x="46496" y="361799"/>
                    <a:pt x="64526" y="389266"/>
                  </a:cubicBezTo>
                  <a:lnTo>
                    <a:pt x="59781" y="451776"/>
                  </a:lnTo>
                  <a:lnTo>
                    <a:pt x="42701" y="451776"/>
                  </a:lnTo>
                  <a:lnTo>
                    <a:pt x="0" y="18942"/>
                  </a:lnTo>
                  <a:lnTo>
                    <a:pt x="96788" y="0"/>
                  </a:lnTo>
                  <a:close/>
                </a:path>
              </a:pathLst>
            </a:custGeom>
            <a:solidFill>
              <a:srgbClr val="1C91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4" name="Google Shape;94;p45"/>
            <p:cNvSpPr/>
            <p:nvPr/>
          </p:nvSpPr>
          <p:spPr>
            <a:xfrm>
              <a:off x="5816064" y="9792237"/>
              <a:ext cx="133795" cy="286976"/>
            </a:xfrm>
            <a:custGeom>
              <a:avLst/>
              <a:gdLst/>
              <a:ahLst/>
              <a:cxnLst/>
              <a:rect l="l" t="t" r="r" b="b"/>
              <a:pathLst>
                <a:path w="133795" h="286976" extrusionOk="0">
                  <a:moveTo>
                    <a:pt x="105328" y="0"/>
                  </a:moveTo>
                  <a:cubicBezTo>
                    <a:pt x="99635" y="14207"/>
                    <a:pt x="94891" y="28414"/>
                    <a:pt x="87299" y="32202"/>
                  </a:cubicBezTo>
                  <a:cubicBezTo>
                    <a:pt x="69270" y="40726"/>
                    <a:pt x="52190" y="66298"/>
                    <a:pt x="60730" y="80505"/>
                  </a:cubicBezTo>
                  <a:cubicBezTo>
                    <a:pt x="68321" y="94712"/>
                    <a:pt x="66423" y="102289"/>
                    <a:pt x="61679" y="107972"/>
                  </a:cubicBezTo>
                  <a:cubicBezTo>
                    <a:pt x="50292" y="123125"/>
                    <a:pt x="27518" y="139226"/>
                    <a:pt x="45547" y="180900"/>
                  </a:cubicBezTo>
                  <a:cubicBezTo>
                    <a:pt x="63577" y="222573"/>
                    <a:pt x="133796" y="250039"/>
                    <a:pt x="133796" y="250039"/>
                  </a:cubicBezTo>
                  <a:lnTo>
                    <a:pt x="133796" y="286977"/>
                  </a:lnTo>
                  <a:lnTo>
                    <a:pt x="34161" y="286977"/>
                  </a:lnTo>
                  <a:lnTo>
                    <a:pt x="0" y="19889"/>
                  </a:lnTo>
                  <a:lnTo>
                    <a:pt x="105328" y="0"/>
                  </a:lnTo>
                  <a:close/>
                </a:path>
              </a:pathLst>
            </a:custGeom>
            <a:solidFill>
              <a:srgbClr val="1E75B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5" name="Google Shape;95;p45"/>
            <p:cNvSpPr/>
            <p:nvPr/>
          </p:nvSpPr>
          <p:spPr>
            <a:xfrm>
              <a:off x="5993509" y="9770453"/>
              <a:ext cx="43649" cy="63456"/>
            </a:xfrm>
            <a:custGeom>
              <a:avLst/>
              <a:gdLst/>
              <a:ahLst/>
              <a:cxnLst/>
              <a:rect l="l" t="t" r="r" b="b"/>
              <a:pathLst>
                <a:path w="43649" h="63456" extrusionOk="0">
                  <a:moveTo>
                    <a:pt x="37956" y="63457"/>
                  </a:moveTo>
                  <a:cubicBezTo>
                    <a:pt x="34161" y="59668"/>
                    <a:pt x="29416" y="55880"/>
                    <a:pt x="24671" y="53986"/>
                  </a:cubicBezTo>
                  <a:cubicBezTo>
                    <a:pt x="14234" y="49250"/>
                    <a:pt x="10438" y="25572"/>
                    <a:pt x="0" y="8524"/>
                  </a:cubicBezTo>
                  <a:lnTo>
                    <a:pt x="43650" y="0"/>
                  </a:lnTo>
                  <a:lnTo>
                    <a:pt x="37956" y="63457"/>
                  </a:ln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6" name="Google Shape;96;p45"/>
            <p:cNvSpPr/>
            <p:nvPr/>
          </p:nvSpPr>
          <p:spPr>
            <a:xfrm>
              <a:off x="5971684" y="10020493"/>
              <a:ext cx="43649" cy="59668"/>
            </a:xfrm>
            <a:custGeom>
              <a:avLst/>
              <a:gdLst/>
              <a:ahLst/>
              <a:cxnLst/>
              <a:rect l="l" t="t" r="r" b="b"/>
              <a:pathLst>
                <a:path w="43649" h="59668" extrusionOk="0">
                  <a:moveTo>
                    <a:pt x="43650" y="0"/>
                  </a:moveTo>
                  <a:lnTo>
                    <a:pt x="37956" y="59669"/>
                  </a:lnTo>
                  <a:lnTo>
                    <a:pt x="0" y="59669"/>
                  </a:lnTo>
                  <a:lnTo>
                    <a:pt x="0" y="21784"/>
                  </a:lnTo>
                  <a:cubicBezTo>
                    <a:pt x="0" y="21784"/>
                    <a:pt x="20876" y="14207"/>
                    <a:pt x="43650" y="0"/>
                  </a:cubicBez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97" name="Google Shape;97;p45"/>
          <p:cNvSpPr>
            <a:spLocks noGrp="1"/>
          </p:cNvSpPr>
          <p:nvPr>
            <p:ph type="pic" idx="2"/>
          </p:nvPr>
        </p:nvSpPr>
        <p:spPr>
          <a:xfrm>
            <a:off x="238772" y="2626822"/>
            <a:ext cx="7708195" cy="3396829"/>
          </a:xfrm>
          <a:prstGeom prst="rect">
            <a:avLst/>
          </a:prstGeom>
          <a:solidFill>
            <a:srgbClr val="BFBFBF"/>
          </a:solidFill>
          <a:ln>
            <a:noFill/>
          </a:ln>
        </p:spPr>
      </p:sp>
      <p:sp>
        <p:nvSpPr>
          <p:cNvPr id="98" name="Google Shape;98;p45"/>
          <p:cNvSpPr/>
          <p:nvPr/>
        </p:nvSpPr>
        <p:spPr>
          <a:xfrm rot="-5400000">
            <a:off x="9873336" y="4185270"/>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rgbClr val="595959"/>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ullet Point x3 slide with photo ">
  <p:cSld name="Bullet Point x3 slide with photo ">
    <p:spTree>
      <p:nvGrpSpPr>
        <p:cNvPr id="1" name="Shape 99"/>
        <p:cNvGrpSpPr/>
        <p:nvPr/>
      </p:nvGrpSpPr>
      <p:grpSpPr>
        <a:xfrm>
          <a:off x="0" y="0"/>
          <a:ext cx="0" cy="0"/>
          <a:chOff x="0" y="0"/>
          <a:chExt cx="0" cy="0"/>
        </a:xfrm>
      </p:grpSpPr>
      <p:sp>
        <p:nvSpPr>
          <p:cNvPr id="100" name="Google Shape;100;p46"/>
          <p:cNvSpPr/>
          <p:nvPr/>
        </p:nvSpPr>
        <p:spPr>
          <a:xfrm>
            <a:off x="0" y="16329"/>
            <a:ext cx="4780547" cy="6858000"/>
          </a:xfrm>
          <a:prstGeom prst="rect">
            <a:avLst/>
          </a:prstGeom>
          <a:solidFill>
            <a:srgbClr val="1E75B0"/>
          </a:solidFill>
          <a:ln w="12700" cap="flat" cmpd="sng">
            <a:solidFill>
              <a:srgbClr val="054F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1" name="Google Shape;101;p46"/>
          <p:cNvSpPr txBox="1">
            <a:spLocks noGrp="1"/>
          </p:cNvSpPr>
          <p:nvPr>
            <p:ph type="body" idx="1"/>
          </p:nvPr>
        </p:nvSpPr>
        <p:spPr>
          <a:xfrm>
            <a:off x="4912293" y="846903"/>
            <a:ext cx="6562677" cy="33941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73B64B"/>
              </a:buClr>
              <a:buSzPts val="2400"/>
              <a:buFont typeface="Arial"/>
              <a:buNone/>
              <a:defRPr sz="24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2" name="Google Shape;102;p46"/>
          <p:cNvSpPr txBox="1">
            <a:spLocks noGrp="1"/>
          </p:cNvSpPr>
          <p:nvPr>
            <p:ph type="body" idx="2"/>
          </p:nvPr>
        </p:nvSpPr>
        <p:spPr>
          <a:xfrm>
            <a:off x="4912294" y="1345616"/>
            <a:ext cx="6553234" cy="99938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3" name="Google Shape;103;p46"/>
          <p:cNvSpPr txBox="1">
            <a:spLocks noGrp="1"/>
          </p:cNvSpPr>
          <p:nvPr>
            <p:ph type="body" idx="3"/>
          </p:nvPr>
        </p:nvSpPr>
        <p:spPr>
          <a:xfrm>
            <a:off x="3880331" y="614396"/>
            <a:ext cx="1232765" cy="9556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30000"/>
              </a:lnSpc>
              <a:spcBef>
                <a:spcPts val="1000"/>
              </a:spcBef>
              <a:spcAft>
                <a:spcPts val="0"/>
              </a:spcAft>
              <a:buClr>
                <a:schemeClr val="lt1"/>
              </a:buClr>
              <a:buSzPts val="4400"/>
              <a:buFont typeface="Arial"/>
              <a:buNone/>
              <a:defRPr sz="44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4" name="Google Shape;104;p46"/>
          <p:cNvSpPr txBox="1">
            <a:spLocks noGrp="1"/>
          </p:cNvSpPr>
          <p:nvPr>
            <p:ph type="body" idx="4"/>
          </p:nvPr>
        </p:nvSpPr>
        <p:spPr>
          <a:xfrm>
            <a:off x="4912292" y="2770036"/>
            <a:ext cx="6562677" cy="33941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73B64B"/>
              </a:buClr>
              <a:buSzPts val="2400"/>
              <a:buFont typeface="Arial"/>
              <a:buNone/>
              <a:defRPr sz="24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5" name="Google Shape;105;p46"/>
          <p:cNvSpPr txBox="1">
            <a:spLocks noGrp="1"/>
          </p:cNvSpPr>
          <p:nvPr>
            <p:ph type="body" idx="5"/>
          </p:nvPr>
        </p:nvSpPr>
        <p:spPr>
          <a:xfrm>
            <a:off x="4912293" y="3268749"/>
            <a:ext cx="6553234" cy="99938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6" name="Google Shape;106;p46"/>
          <p:cNvSpPr txBox="1">
            <a:spLocks noGrp="1"/>
          </p:cNvSpPr>
          <p:nvPr>
            <p:ph type="body" idx="6"/>
          </p:nvPr>
        </p:nvSpPr>
        <p:spPr>
          <a:xfrm>
            <a:off x="4927790" y="4633833"/>
            <a:ext cx="6562677" cy="33941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73B64B"/>
              </a:buClr>
              <a:buSzPts val="2400"/>
              <a:buFont typeface="Arial"/>
              <a:buNone/>
              <a:defRPr sz="24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7" name="Google Shape;107;p46"/>
          <p:cNvSpPr txBox="1">
            <a:spLocks noGrp="1"/>
          </p:cNvSpPr>
          <p:nvPr>
            <p:ph type="body" idx="7"/>
          </p:nvPr>
        </p:nvSpPr>
        <p:spPr>
          <a:xfrm>
            <a:off x="4927791" y="5132546"/>
            <a:ext cx="6553234" cy="99938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8" name="Google Shape;108;p46"/>
          <p:cNvSpPr>
            <a:spLocks noGrp="1"/>
          </p:cNvSpPr>
          <p:nvPr>
            <p:ph type="pic" idx="8"/>
          </p:nvPr>
        </p:nvSpPr>
        <p:spPr>
          <a:xfrm>
            <a:off x="-48344" y="0"/>
            <a:ext cx="3570477" cy="6858000"/>
          </a:xfrm>
          <a:prstGeom prst="rect">
            <a:avLst/>
          </a:prstGeom>
          <a:solidFill>
            <a:srgbClr val="D8D8D8"/>
          </a:solidFill>
          <a:ln>
            <a:noFill/>
          </a:ln>
        </p:spPr>
      </p:sp>
      <p:sp>
        <p:nvSpPr>
          <p:cNvPr id="109" name="Google Shape;109;p46"/>
          <p:cNvSpPr txBox="1">
            <a:spLocks noGrp="1"/>
          </p:cNvSpPr>
          <p:nvPr>
            <p:ph type="body" idx="9"/>
          </p:nvPr>
        </p:nvSpPr>
        <p:spPr>
          <a:xfrm>
            <a:off x="3918849" y="2558717"/>
            <a:ext cx="1232765" cy="9556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30000"/>
              </a:lnSpc>
              <a:spcBef>
                <a:spcPts val="1000"/>
              </a:spcBef>
              <a:spcAft>
                <a:spcPts val="0"/>
              </a:spcAft>
              <a:buClr>
                <a:schemeClr val="lt1"/>
              </a:buClr>
              <a:buSzPts val="4400"/>
              <a:buFont typeface="Arial"/>
              <a:buNone/>
              <a:defRPr sz="44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10" name="Google Shape;110;p46"/>
          <p:cNvSpPr txBox="1">
            <a:spLocks noGrp="1"/>
          </p:cNvSpPr>
          <p:nvPr>
            <p:ph type="body" idx="13"/>
          </p:nvPr>
        </p:nvSpPr>
        <p:spPr>
          <a:xfrm>
            <a:off x="3918849" y="4410972"/>
            <a:ext cx="1232765" cy="9556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30000"/>
              </a:lnSpc>
              <a:spcBef>
                <a:spcPts val="1000"/>
              </a:spcBef>
              <a:spcAft>
                <a:spcPts val="0"/>
              </a:spcAft>
              <a:buClr>
                <a:schemeClr val="lt1"/>
              </a:buClr>
              <a:buSzPts val="4400"/>
              <a:buFont typeface="Arial"/>
              <a:buNone/>
              <a:defRPr sz="44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Laptop Slide ">
  <p:cSld name="Laptop Slide ">
    <p:spTree>
      <p:nvGrpSpPr>
        <p:cNvPr id="1" name="Shape 111"/>
        <p:cNvGrpSpPr/>
        <p:nvPr/>
      </p:nvGrpSpPr>
      <p:grpSpPr>
        <a:xfrm>
          <a:off x="0" y="0"/>
          <a:ext cx="0" cy="0"/>
          <a:chOff x="0" y="0"/>
          <a:chExt cx="0" cy="0"/>
        </a:xfrm>
      </p:grpSpPr>
      <p:sp>
        <p:nvSpPr>
          <p:cNvPr id="112" name="Google Shape;112;p48"/>
          <p:cNvSpPr txBox="1">
            <a:spLocks noGrp="1"/>
          </p:cNvSpPr>
          <p:nvPr>
            <p:ph type="body" idx="1"/>
          </p:nvPr>
        </p:nvSpPr>
        <p:spPr>
          <a:xfrm>
            <a:off x="6578872" y="593866"/>
            <a:ext cx="4990998" cy="992652"/>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73B64B"/>
              </a:buClr>
              <a:buSzPts val="3600"/>
              <a:buFont typeface="Arial"/>
              <a:buNone/>
              <a:defRPr sz="36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13" name="Google Shape;113;p48"/>
          <p:cNvSpPr/>
          <p:nvPr/>
        </p:nvSpPr>
        <p:spPr>
          <a:xfrm rot="10800000" flipH="1">
            <a:off x="0" y="0"/>
            <a:ext cx="601405" cy="6858002"/>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14" name="Google Shape;114;p48"/>
          <p:cNvPicPr preferRelativeResize="0"/>
          <p:nvPr/>
        </p:nvPicPr>
        <p:blipFill rotWithShape="1">
          <a:blip r:embed="rId2" cstate="screen">
            <a:alphaModFix/>
            <a:extLst>
              <a:ext uri="{28A0092B-C50C-407E-A947-70E740481C1C}">
                <a14:useLocalDpi xmlns:a14="http://schemas.microsoft.com/office/drawing/2010/main"/>
              </a:ext>
            </a:extLst>
          </a:blip>
          <a:srcRect l="-25867"/>
          <a:stretch/>
        </p:blipFill>
        <p:spPr>
          <a:xfrm flipH="1">
            <a:off x="608794" y="1890384"/>
            <a:ext cx="8439100" cy="5375657"/>
          </a:xfrm>
          <a:prstGeom prst="rect">
            <a:avLst/>
          </a:prstGeom>
          <a:noFill/>
          <a:ln>
            <a:noFill/>
          </a:ln>
        </p:spPr>
      </p:pic>
      <p:sp>
        <p:nvSpPr>
          <p:cNvPr id="115" name="Google Shape;115;p48"/>
          <p:cNvSpPr>
            <a:spLocks noGrp="1"/>
          </p:cNvSpPr>
          <p:nvPr>
            <p:ph type="pic" idx="2"/>
          </p:nvPr>
        </p:nvSpPr>
        <p:spPr>
          <a:xfrm>
            <a:off x="635271" y="2095585"/>
            <a:ext cx="5130800" cy="3913188"/>
          </a:xfrm>
          <a:prstGeom prst="rect">
            <a:avLst/>
          </a:prstGeom>
          <a:solidFill>
            <a:srgbClr val="D8D8D8"/>
          </a:solidFill>
          <a:ln>
            <a:noFill/>
          </a:ln>
        </p:spPr>
      </p:sp>
      <p:sp>
        <p:nvSpPr>
          <p:cNvPr id="116" name="Google Shape;116;p48"/>
          <p:cNvSpPr txBox="1">
            <a:spLocks noGrp="1"/>
          </p:cNvSpPr>
          <p:nvPr>
            <p:ph type="body" idx="3"/>
          </p:nvPr>
        </p:nvSpPr>
        <p:spPr>
          <a:xfrm>
            <a:off x="6578871" y="1890384"/>
            <a:ext cx="4990998" cy="410293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3333"/>
              </a:lnSpc>
              <a:spcBef>
                <a:spcPts val="0"/>
              </a:spcBef>
              <a:spcAft>
                <a:spcPts val="0"/>
              </a:spcAft>
              <a:buClr>
                <a:srgbClr val="595959"/>
              </a:buClr>
              <a:buSzPts val="2400"/>
              <a:buFont typeface="Arial"/>
              <a:buNone/>
              <a:defRPr sz="24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17" name="Google Shape;117;p48"/>
          <p:cNvSpPr/>
          <p:nvPr/>
        </p:nvSpPr>
        <p:spPr>
          <a:xfrm rot="-5400000">
            <a:off x="-1736448" y="4314119"/>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chemeClr val="lt1"/>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ext Slide 02 ">
  <p:cSld name="Text Slide 02 ">
    <p:spTree>
      <p:nvGrpSpPr>
        <p:cNvPr id="1" name="Shape 123"/>
        <p:cNvGrpSpPr/>
        <p:nvPr/>
      </p:nvGrpSpPr>
      <p:grpSpPr>
        <a:xfrm>
          <a:off x="0" y="0"/>
          <a:ext cx="0" cy="0"/>
          <a:chOff x="0" y="0"/>
          <a:chExt cx="0" cy="0"/>
        </a:xfrm>
      </p:grpSpPr>
      <p:sp>
        <p:nvSpPr>
          <p:cNvPr id="124" name="Google Shape;124;p50"/>
          <p:cNvSpPr/>
          <p:nvPr/>
        </p:nvSpPr>
        <p:spPr>
          <a:xfrm rot="-5400000">
            <a:off x="5088466" y="-5088468"/>
            <a:ext cx="2015069" cy="12191999"/>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5" name="Google Shape;125;p50"/>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600"/>
              <a:buFont typeface="Arial"/>
              <a:buNone/>
              <a:defRPr sz="36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6" name="Google Shape;126;p50"/>
          <p:cNvSpPr txBox="1">
            <a:spLocks noGrp="1"/>
          </p:cNvSpPr>
          <p:nvPr>
            <p:ph type="body" idx="2"/>
          </p:nvPr>
        </p:nvSpPr>
        <p:spPr>
          <a:xfrm>
            <a:off x="904856" y="2457445"/>
            <a:ext cx="10479218" cy="378192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3333"/>
              </a:lnSpc>
              <a:spcBef>
                <a:spcPts val="0"/>
              </a:spcBef>
              <a:spcAft>
                <a:spcPts val="0"/>
              </a:spcAft>
              <a:buClr>
                <a:srgbClr val="595959"/>
              </a:buClr>
              <a:buSzPts val="2400"/>
              <a:buFont typeface="Arial"/>
              <a:buNone/>
              <a:defRPr sz="24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hone Slide ">
  <p:cSld name="Phone Slide ">
    <p:spTree>
      <p:nvGrpSpPr>
        <p:cNvPr id="1" name="Shape 127"/>
        <p:cNvGrpSpPr/>
        <p:nvPr/>
      </p:nvGrpSpPr>
      <p:grpSpPr>
        <a:xfrm>
          <a:off x="0" y="0"/>
          <a:ext cx="0" cy="0"/>
          <a:chOff x="0" y="0"/>
          <a:chExt cx="0" cy="0"/>
        </a:xfrm>
      </p:grpSpPr>
      <p:sp>
        <p:nvSpPr>
          <p:cNvPr id="128" name="Google Shape;128;p51"/>
          <p:cNvSpPr txBox="1">
            <a:spLocks noGrp="1"/>
          </p:cNvSpPr>
          <p:nvPr>
            <p:ph type="body" idx="1"/>
          </p:nvPr>
        </p:nvSpPr>
        <p:spPr>
          <a:xfrm>
            <a:off x="607555" y="587575"/>
            <a:ext cx="5881764" cy="992652"/>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73B64B"/>
              </a:buClr>
              <a:buSzPts val="3600"/>
              <a:buFont typeface="Arial"/>
              <a:buNone/>
              <a:defRPr sz="36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9" name="Google Shape;129;p51"/>
          <p:cNvSpPr/>
          <p:nvPr/>
        </p:nvSpPr>
        <p:spPr>
          <a:xfrm rot="10800000" flipH="1">
            <a:off x="11332565" y="0"/>
            <a:ext cx="853286" cy="6858002"/>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30" name="Google Shape;130;p51" descr="iPhone6_mockup_front_white.png"/>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0581" y="354148"/>
            <a:ext cx="4094254" cy="6404164"/>
          </a:xfrm>
          <a:prstGeom prst="rect">
            <a:avLst/>
          </a:prstGeom>
          <a:noFill/>
          <a:ln>
            <a:noFill/>
          </a:ln>
        </p:spPr>
      </p:pic>
      <p:sp>
        <p:nvSpPr>
          <p:cNvPr id="131" name="Google Shape;131;p51"/>
          <p:cNvSpPr>
            <a:spLocks noGrp="1"/>
          </p:cNvSpPr>
          <p:nvPr>
            <p:ph type="pic" idx="2"/>
          </p:nvPr>
        </p:nvSpPr>
        <p:spPr>
          <a:xfrm>
            <a:off x="7735037" y="1373925"/>
            <a:ext cx="2444127" cy="4336988"/>
          </a:xfrm>
          <a:prstGeom prst="rect">
            <a:avLst/>
          </a:prstGeom>
          <a:solidFill>
            <a:srgbClr val="D8D8D8"/>
          </a:solidFill>
          <a:ln>
            <a:noFill/>
          </a:ln>
        </p:spPr>
      </p:sp>
      <p:sp>
        <p:nvSpPr>
          <p:cNvPr id="132" name="Google Shape;132;p51"/>
          <p:cNvSpPr txBox="1">
            <a:spLocks noGrp="1"/>
          </p:cNvSpPr>
          <p:nvPr>
            <p:ph type="body" idx="3"/>
          </p:nvPr>
        </p:nvSpPr>
        <p:spPr>
          <a:xfrm>
            <a:off x="607553" y="2016633"/>
            <a:ext cx="5881763" cy="410293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3333"/>
              </a:lnSpc>
              <a:spcBef>
                <a:spcPts val="0"/>
              </a:spcBef>
              <a:spcAft>
                <a:spcPts val="0"/>
              </a:spcAft>
              <a:buClr>
                <a:srgbClr val="595959"/>
              </a:buClr>
              <a:buSzPts val="2400"/>
              <a:buFont typeface="Arial"/>
              <a:buNone/>
              <a:defRPr sz="24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33" name="Google Shape;133;p51"/>
          <p:cNvSpPr/>
          <p:nvPr/>
        </p:nvSpPr>
        <p:spPr>
          <a:xfrm rot="-5400000">
            <a:off x="9716271" y="4364919"/>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chemeClr val="lt1"/>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ext Slide 03 ">
  <p:cSld name="Text Slide 03 ">
    <p:spTree>
      <p:nvGrpSpPr>
        <p:cNvPr id="1" name="Shape 140"/>
        <p:cNvGrpSpPr/>
        <p:nvPr/>
      </p:nvGrpSpPr>
      <p:grpSpPr>
        <a:xfrm>
          <a:off x="0" y="0"/>
          <a:ext cx="0" cy="0"/>
          <a:chOff x="0" y="0"/>
          <a:chExt cx="0" cy="0"/>
        </a:xfrm>
      </p:grpSpPr>
      <p:sp>
        <p:nvSpPr>
          <p:cNvPr id="141" name="Google Shape;141;p53"/>
          <p:cNvSpPr/>
          <p:nvPr/>
        </p:nvSpPr>
        <p:spPr>
          <a:xfrm rot="-5400000">
            <a:off x="2667000" y="-2667000"/>
            <a:ext cx="6858001" cy="12191999"/>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2" name="Google Shape;142;p53"/>
          <p:cNvSpPr/>
          <p:nvPr/>
        </p:nvSpPr>
        <p:spPr>
          <a:xfrm rot="-5400000">
            <a:off x="4865194" y="-19370"/>
            <a:ext cx="6141020" cy="68967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lt1"/>
                </a:solidFill>
                <a:latin typeface="Calibri"/>
                <a:ea typeface="Calibri"/>
                <a:cs typeface="Calibri"/>
                <a:sym typeface="Calibri"/>
              </a:rPr>
              <a:t>a</a:t>
            </a:r>
            <a:endParaRPr sz="1400" b="0" i="0" u="none" strike="noStrike" cap="none">
              <a:solidFill>
                <a:srgbClr val="000000"/>
              </a:solidFill>
              <a:latin typeface="Arial"/>
              <a:ea typeface="Arial"/>
              <a:cs typeface="Arial"/>
              <a:sym typeface="Arial"/>
            </a:endParaRPr>
          </a:p>
        </p:txBody>
      </p:sp>
      <p:sp>
        <p:nvSpPr>
          <p:cNvPr id="143" name="Google Shape;143;p53"/>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3333"/>
              </a:lnSpc>
              <a:spcBef>
                <a:spcPts val="0"/>
              </a:spcBef>
              <a:spcAft>
                <a:spcPts val="0"/>
              </a:spcAft>
              <a:buClr>
                <a:srgbClr val="595959"/>
              </a:buClr>
              <a:buSzPts val="2400"/>
              <a:buFont typeface="Arial"/>
              <a:buNone/>
              <a:defRPr sz="24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44" name="Google Shape;144;p53"/>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600"/>
              <a:buFont typeface="Arial"/>
              <a:buNone/>
              <a:defRPr sz="36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45" name="Google Shape;145;p53"/>
          <p:cNvSpPr/>
          <p:nvPr/>
        </p:nvSpPr>
        <p:spPr>
          <a:xfrm rot="-5400000">
            <a:off x="9716271" y="4364919"/>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chemeClr val="lt1"/>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grpSp>
        <p:nvGrpSpPr>
          <p:cNvPr id="146" name="Google Shape;146;p53"/>
          <p:cNvGrpSpPr/>
          <p:nvPr/>
        </p:nvGrpSpPr>
        <p:grpSpPr>
          <a:xfrm>
            <a:off x="-848733" y="3847224"/>
            <a:ext cx="3746119" cy="3027714"/>
            <a:chOff x="5816064" y="9435173"/>
            <a:chExt cx="798029" cy="644988"/>
          </a:xfrm>
        </p:grpSpPr>
        <p:sp>
          <p:nvSpPr>
            <p:cNvPr id="147" name="Google Shape;147;p53"/>
            <p:cNvSpPr/>
            <p:nvPr/>
          </p:nvSpPr>
          <p:spPr>
            <a:xfrm>
              <a:off x="6450882" y="9701314"/>
              <a:ext cx="163211" cy="376953"/>
            </a:xfrm>
            <a:custGeom>
              <a:avLst/>
              <a:gdLst/>
              <a:ahLst/>
              <a:cxnLst/>
              <a:rect l="l" t="t" r="r" b="b"/>
              <a:pathLst>
                <a:path w="163211" h="376953" extrusionOk="0">
                  <a:moveTo>
                    <a:pt x="58832" y="273717"/>
                  </a:moveTo>
                  <a:cubicBezTo>
                    <a:pt x="69270" y="240568"/>
                    <a:pt x="35109" y="122178"/>
                    <a:pt x="6642" y="78611"/>
                  </a:cubicBezTo>
                  <a:lnTo>
                    <a:pt x="13285" y="0"/>
                  </a:lnTo>
                  <a:lnTo>
                    <a:pt x="163212" y="27466"/>
                  </a:lnTo>
                  <a:lnTo>
                    <a:pt x="117664" y="376953"/>
                  </a:lnTo>
                  <a:lnTo>
                    <a:pt x="0" y="376953"/>
                  </a:lnTo>
                  <a:lnTo>
                    <a:pt x="0" y="339069"/>
                  </a:lnTo>
                  <a:cubicBezTo>
                    <a:pt x="10438" y="333386"/>
                    <a:pt x="48394" y="308761"/>
                    <a:pt x="58832" y="273717"/>
                  </a:cubicBezTo>
                  <a:close/>
                </a:path>
              </a:pathLst>
            </a:custGeom>
            <a:solidFill>
              <a:srgbClr val="DFE13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8" name="Google Shape;148;p53"/>
            <p:cNvSpPr/>
            <p:nvPr/>
          </p:nvSpPr>
          <p:spPr>
            <a:xfrm>
              <a:off x="6308546" y="9545986"/>
              <a:ext cx="166058" cy="534174"/>
            </a:xfrm>
            <a:custGeom>
              <a:avLst/>
              <a:gdLst/>
              <a:ahLst/>
              <a:cxnLst/>
              <a:rect l="l" t="t" r="r" b="b"/>
              <a:pathLst>
                <a:path w="166058" h="534174" extrusionOk="0">
                  <a:moveTo>
                    <a:pt x="166058" y="48303"/>
                  </a:moveTo>
                  <a:lnTo>
                    <a:pt x="156569" y="156275"/>
                  </a:lnTo>
                  <a:lnTo>
                    <a:pt x="75912" y="141121"/>
                  </a:lnTo>
                  <a:lnTo>
                    <a:pt x="86350" y="293607"/>
                  </a:lnTo>
                  <a:cubicBezTo>
                    <a:pt x="68321" y="344751"/>
                    <a:pt x="55037" y="407261"/>
                    <a:pt x="61679" y="429992"/>
                  </a:cubicBezTo>
                  <a:cubicBezTo>
                    <a:pt x="68321" y="450828"/>
                    <a:pt x="84453" y="468824"/>
                    <a:pt x="98686" y="480189"/>
                  </a:cubicBezTo>
                  <a:lnTo>
                    <a:pt x="102482" y="534175"/>
                  </a:lnTo>
                  <a:lnTo>
                    <a:pt x="0" y="534175"/>
                  </a:lnTo>
                  <a:lnTo>
                    <a:pt x="35109" y="0"/>
                  </a:lnTo>
                  <a:lnTo>
                    <a:pt x="166058" y="48303"/>
                  </a:lnTo>
                  <a:close/>
                </a:path>
              </a:pathLst>
            </a:custGeom>
            <a:solidFill>
              <a:srgbClr val="AACB4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9" name="Google Shape;149;p53"/>
            <p:cNvSpPr/>
            <p:nvPr/>
          </p:nvSpPr>
          <p:spPr>
            <a:xfrm>
              <a:off x="6407232" y="10025228"/>
              <a:ext cx="21824" cy="53985"/>
            </a:xfrm>
            <a:custGeom>
              <a:avLst/>
              <a:gdLst/>
              <a:ahLst/>
              <a:cxnLst/>
              <a:rect l="l" t="t" r="r" b="b"/>
              <a:pathLst>
                <a:path w="21824" h="53985" extrusionOk="0">
                  <a:moveTo>
                    <a:pt x="21825" y="16101"/>
                  </a:moveTo>
                  <a:lnTo>
                    <a:pt x="21825" y="53986"/>
                  </a:lnTo>
                  <a:lnTo>
                    <a:pt x="3796" y="53986"/>
                  </a:lnTo>
                  <a:lnTo>
                    <a:pt x="0" y="0"/>
                  </a:lnTo>
                  <a:cubicBezTo>
                    <a:pt x="9489" y="8524"/>
                    <a:pt x="18029" y="13260"/>
                    <a:pt x="21825" y="16101"/>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0" name="Google Shape;150;p53"/>
            <p:cNvSpPr/>
            <p:nvPr/>
          </p:nvSpPr>
          <p:spPr>
            <a:xfrm>
              <a:off x="6384458" y="9687107"/>
              <a:ext cx="80656" cy="152486"/>
            </a:xfrm>
            <a:custGeom>
              <a:avLst/>
              <a:gdLst/>
              <a:ahLst/>
              <a:cxnLst/>
              <a:rect l="l" t="t" r="r" b="b"/>
              <a:pathLst>
                <a:path w="80656" h="152486" extrusionOk="0">
                  <a:moveTo>
                    <a:pt x="55985" y="77664"/>
                  </a:moveTo>
                  <a:cubicBezTo>
                    <a:pt x="42701" y="77664"/>
                    <a:pt x="25620" y="110813"/>
                    <a:pt x="10438" y="152486"/>
                  </a:cubicBezTo>
                  <a:lnTo>
                    <a:pt x="0" y="0"/>
                  </a:lnTo>
                  <a:lnTo>
                    <a:pt x="80657" y="15154"/>
                  </a:lnTo>
                  <a:lnTo>
                    <a:pt x="74015" y="93765"/>
                  </a:lnTo>
                  <a:cubicBezTo>
                    <a:pt x="67372" y="83346"/>
                    <a:pt x="60730" y="77664"/>
                    <a:pt x="55985" y="77664"/>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1" name="Google Shape;151;p53"/>
            <p:cNvSpPr/>
            <p:nvPr/>
          </p:nvSpPr>
          <p:spPr>
            <a:xfrm>
              <a:off x="6246867" y="9957036"/>
              <a:ext cx="2846" cy="7576"/>
            </a:xfrm>
            <a:custGeom>
              <a:avLst/>
              <a:gdLst/>
              <a:ahLst/>
              <a:cxnLst/>
              <a:rect l="l" t="t" r="r" b="b"/>
              <a:pathLst>
                <a:path w="2846" h="7576" extrusionOk="0">
                  <a:moveTo>
                    <a:pt x="0" y="2841"/>
                  </a:moveTo>
                  <a:cubicBezTo>
                    <a:pt x="949" y="1894"/>
                    <a:pt x="1898" y="947"/>
                    <a:pt x="2847" y="0"/>
                  </a:cubicBezTo>
                  <a:lnTo>
                    <a:pt x="2847" y="7577"/>
                  </a:lnTo>
                  <a:cubicBezTo>
                    <a:pt x="949" y="4736"/>
                    <a:pt x="0" y="2841"/>
                    <a:pt x="0" y="2841"/>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2" name="Google Shape;152;p53"/>
            <p:cNvSpPr/>
            <p:nvPr/>
          </p:nvSpPr>
          <p:spPr>
            <a:xfrm>
              <a:off x="6150079" y="10017651"/>
              <a:ext cx="45547" cy="62509"/>
            </a:xfrm>
            <a:custGeom>
              <a:avLst/>
              <a:gdLst/>
              <a:ahLst/>
              <a:cxnLst/>
              <a:rect l="l" t="t" r="r" b="b"/>
              <a:pathLst>
                <a:path w="45547" h="62509" extrusionOk="0">
                  <a:moveTo>
                    <a:pt x="45548" y="28414"/>
                  </a:moveTo>
                  <a:lnTo>
                    <a:pt x="45548" y="62510"/>
                  </a:lnTo>
                  <a:lnTo>
                    <a:pt x="0" y="62510"/>
                  </a:lnTo>
                  <a:lnTo>
                    <a:pt x="4745" y="0"/>
                  </a:lnTo>
                  <a:cubicBezTo>
                    <a:pt x="11387" y="9471"/>
                    <a:pt x="23723" y="19889"/>
                    <a:pt x="45548" y="28414"/>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3" name="Google Shape;153;p53"/>
            <p:cNvSpPr/>
            <p:nvPr/>
          </p:nvSpPr>
          <p:spPr>
            <a:xfrm>
              <a:off x="6077013" y="9435173"/>
              <a:ext cx="271386" cy="380741"/>
            </a:xfrm>
            <a:custGeom>
              <a:avLst/>
              <a:gdLst/>
              <a:ahLst/>
              <a:cxnLst/>
              <a:rect l="l" t="t" r="r" b="b"/>
              <a:pathLst>
                <a:path w="271386" h="380741" extrusionOk="0">
                  <a:moveTo>
                    <a:pt x="167007" y="380742"/>
                  </a:moveTo>
                  <a:cubicBezTo>
                    <a:pt x="161314" y="377900"/>
                    <a:pt x="156569" y="377900"/>
                    <a:pt x="156569" y="377900"/>
                  </a:cubicBezTo>
                  <a:cubicBezTo>
                    <a:pt x="156569" y="335280"/>
                    <a:pt x="125256" y="335280"/>
                    <a:pt x="125256" y="335280"/>
                  </a:cubicBezTo>
                  <a:cubicBezTo>
                    <a:pt x="125256" y="335280"/>
                    <a:pt x="99635" y="335280"/>
                    <a:pt x="94891" y="366535"/>
                  </a:cubicBezTo>
                  <a:lnTo>
                    <a:pt x="109124" y="192265"/>
                  </a:lnTo>
                  <a:lnTo>
                    <a:pt x="13285" y="211207"/>
                  </a:lnTo>
                  <a:lnTo>
                    <a:pt x="0" y="71034"/>
                  </a:lnTo>
                  <a:lnTo>
                    <a:pt x="124307" y="0"/>
                  </a:lnTo>
                  <a:lnTo>
                    <a:pt x="271387" y="50197"/>
                  </a:lnTo>
                  <a:lnTo>
                    <a:pt x="267591" y="109866"/>
                  </a:lnTo>
                  <a:lnTo>
                    <a:pt x="160365" y="151539"/>
                  </a:lnTo>
                  <a:lnTo>
                    <a:pt x="167007" y="380742"/>
                  </a:ln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4" name="Google Shape;154;p53"/>
            <p:cNvSpPr/>
            <p:nvPr/>
          </p:nvSpPr>
          <p:spPr>
            <a:xfrm>
              <a:off x="6171904" y="9811179"/>
              <a:ext cx="9489" cy="947"/>
            </a:xfrm>
            <a:custGeom>
              <a:avLst/>
              <a:gdLst/>
              <a:ahLst/>
              <a:cxnLst/>
              <a:rect l="l" t="t" r="r" b="b"/>
              <a:pathLst>
                <a:path w="9489" h="947" extrusionOk="0">
                  <a:moveTo>
                    <a:pt x="0" y="947"/>
                  </a:moveTo>
                  <a:lnTo>
                    <a:pt x="0" y="0"/>
                  </a:lnTo>
                  <a:cubicBezTo>
                    <a:pt x="0" y="947"/>
                    <a:pt x="0" y="947"/>
                    <a:pt x="0" y="947"/>
                  </a:cubicBezTo>
                  <a:cubicBezTo>
                    <a:pt x="0" y="947"/>
                    <a:pt x="0" y="947"/>
                    <a:pt x="0" y="947"/>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5" name="Google Shape;155;p53"/>
            <p:cNvSpPr/>
            <p:nvPr/>
          </p:nvSpPr>
          <p:spPr>
            <a:xfrm>
              <a:off x="6209860" y="10016704"/>
              <a:ext cx="42700" cy="62509"/>
            </a:xfrm>
            <a:custGeom>
              <a:avLst/>
              <a:gdLst/>
              <a:ahLst/>
              <a:cxnLst/>
              <a:rect l="l" t="t" r="r" b="b"/>
              <a:pathLst>
                <a:path w="42700" h="62509" extrusionOk="0">
                  <a:moveTo>
                    <a:pt x="40803" y="0"/>
                  </a:moveTo>
                  <a:lnTo>
                    <a:pt x="42701" y="62510"/>
                  </a:lnTo>
                  <a:lnTo>
                    <a:pt x="0" y="62510"/>
                  </a:lnTo>
                  <a:lnTo>
                    <a:pt x="0" y="28414"/>
                  </a:lnTo>
                  <a:cubicBezTo>
                    <a:pt x="21825" y="20837"/>
                    <a:pt x="34161" y="10418"/>
                    <a:pt x="40803" y="0"/>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6" name="Google Shape;156;p53"/>
            <p:cNvSpPr/>
            <p:nvPr/>
          </p:nvSpPr>
          <p:spPr>
            <a:xfrm>
              <a:off x="6237378" y="9545039"/>
              <a:ext cx="107226" cy="534174"/>
            </a:xfrm>
            <a:custGeom>
              <a:avLst/>
              <a:gdLst/>
              <a:ahLst/>
              <a:cxnLst/>
              <a:rect l="l" t="t" r="r" b="b"/>
              <a:pathLst>
                <a:path w="107226" h="534174" extrusionOk="0">
                  <a:moveTo>
                    <a:pt x="12336" y="419574"/>
                  </a:moveTo>
                  <a:lnTo>
                    <a:pt x="12336" y="411997"/>
                  </a:lnTo>
                  <a:cubicBezTo>
                    <a:pt x="56934" y="359905"/>
                    <a:pt x="14234" y="332439"/>
                    <a:pt x="14234" y="332439"/>
                  </a:cubicBezTo>
                  <a:cubicBezTo>
                    <a:pt x="32263" y="290765"/>
                    <a:pt x="18978" y="275612"/>
                    <a:pt x="7591" y="269929"/>
                  </a:cubicBezTo>
                  <a:lnTo>
                    <a:pt x="0" y="41673"/>
                  </a:lnTo>
                  <a:lnTo>
                    <a:pt x="107226" y="0"/>
                  </a:lnTo>
                  <a:lnTo>
                    <a:pt x="72117" y="534175"/>
                  </a:lnTo>
                  <a:lnTo>
                    <a:pt x="16131" y="534175"/>
                  </a:lnTo>
                  <a:lnTo>
                    <a:pt x="14234" y="471665"/>
                  </a:lnTo>
                  <a:cubicBezTo>
                    <a:pt x="27518" y="449881"/>
                    <a:pt x="17080" y="428098"/>
                    <a:pt x="12336" y="419574"/>
                  </a:cubicBezTo>
                  <a:close/>
                </a:path>
              </a:pathLst>
            </a:custGeom>
            <a:solidFill>
              <a:srgbClr val="40A54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7" name="Google Shape;157;p53"/>
            <p:cNvSpPr/>
            <p:nvPr/>
          </p:nvSpPr>
          <p:spPr>
            <a:xfrm>
              <a:off x="5947013" y="9646381"/>
              <a:ext cx="184087" cy="432833"/>
            </a:xfrm>
            <a:custGeom>
              <a:avLst/>
              <a:gdLst/>
              <a:ahLst/>
              <a:cxnLst/>
              <a:rect l="l" t="t" r="r" b="b"/>
              <a:pathLst>
                <a:path w="184087" h="432833" extrusionOk="0">
                  <a:moveTo>
                    <a:pt x="112920" y="326756"/>
                  </a:moveTo>
                  <a:cubicBezTo>
                    <a:pt x="130949" y="285083"/>
                    <a:pt x="108175" y="268982"/>
                    <a:pt x="96788" y="253828"/>
                  </a:cubicBezTo>
                  <a:cubicBezTo>
                    <a:pt x="92993" y="248145"/>
                    <a:pt x="90146" y="240568"/>
                    <a:pt x="97737" y="226361"/>
                  </a:cubicBezTo>
                  <a:cubicBezTo>
                    <a:pt x="103431" y="215943"/>
                    <a:pt x="95840" y="198895"/>
                    <a:pt x="83504" y="186582"/>
                  </a:cubicBezTo>
                  <a:lnTo>
                    <a:pt x="89197" y="124073"/>
                  </a:lnTo>
                  <a:lnTo>
                    <a:pt x="45548" y="132597"/>
                  </a:lnTo>
                  <a:cubicBezTo>
                    <a:pt x="38905" y="121231"/>
                    <a:pt x="29416" y="112707"/>
                    <a:pt x="13285" y="112707"/>
                  </a:cubicBezTo>
                  <a:cubicBezTo>
                    <a:pt x="10438" y="112707"/>
                    <a:pt x="7591" y="112707"/>
                    <a:pt x="4745" y="113654"/>
                  </a:cubicBezTo>
                  <a:lnTo>
                    <a:pt x="0" y="28414"/>
                  </a:lnTo>
                  <a:lnTo>
                    <a:pt x="142336" y="0"/>
                  </a:lnTo>
                  <a:lnTo>
                    <a:pt x="184088" y="432833"/>
                  </a:lnTo>
                  <a:lnTo>
                    <a:pt x="61679" y="432833"/>
                  </a:lnTo>
                  <a:lnTo>
                    <a:pt x="67372" y="373165"/>
                  </a:lnTo>
                  <a:cubicBezTo>
                    <a:pt x="86350" y="361799"/>
                    <a:pt x="105329" y="345698"/>
                    <a:pt x="112920" y="326756"/>
                  </a:cubicBezTo>
                  <a:close/>
                </a:path>
              </a:pathLst>
            </a:custGeom>
            <a:solidFill>
              <a:srgbClr val="1E9E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8" name="Google Shape;158;p53"/>
            <p:cNvSpPr/>
            <p:nvPr/>
          </p:nvSpPr>
          <p:spPr>
            <a:xfrm>
              <a:off x="6090298" y="9627438"/>
              <a:ext cx="96788" cy="451775"/>
            </a:xfrm>
            <a:custGeom>
              <a:avLst/>
              <a:gdLst/>
              <a:ahLst/>
              <a:cxnLst/>
              <a:rect l="l" t="t" r="r" b="b"/>
              <a:pathLst>
                <a:path w="96788" h="451775" extrusionOk="0">
                  <a:moveTo>
                    <a:pt x="96788" y="0"/>
                  </a:moveTo>
                  <a:lnTo>
                    <a:pt x="82555" y="174270"/>
                  </a:lnTo>
                  <a:cubicBezTo>
                    <a:pt x="82555" y="177111"/>
                    <a:pt x="81606" y="179953"/>
                    <a:pt x="81606" y="183741"/>
                  </a:cubicBezTo>
                  <a:lnTo>
                    <a:pt x="81606" y="184688"/>
                  </a:lnTo>
                  <a:cubicBezTo>
                    <a:pt x="79708" y="184688"/>
                    <a:pt x="37956" y="188477"/>
                    <a:pt x="64526" y="250039"/>
                  </a:cubicBezTo>
                  <a:cubicBezTo>
                    <a:pt x="64526" y="250039"/>
                    <a:pt x="19927" y="277506"/>
                    <a:pt x="69270" y="332439"/>
                  </a:cubicBezTo>
                  <a:cubicBezTo>
                    <a:pt x="69270" y="332439"/>
                    <a:pt x="46496" y="361799"/>
                    <a:pt x="64526" y="389266"/>
                  </a:cubicBezTo>
                  <a:lnTo>
                    <a:pt x="59781" y="451776"/>
                  </a:lnTo>
                  <a:lnTo>
                    <a:pt x="42701" y="451776"/>
                  </a:lnTo>
                  <a:lnTo>
                    <a:pt x="0" y="18942"/>
                  </a:lnTo>
                  <a:lnTo>
                    <a:pt x="96788" y="0"/>
                  </a:lnTo>
                  <a:close/>
                </a:path>
              </a:pathLst>
            </a:custGeom>
            <a:solidFill>
              <a:srgbClr val="1C91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9" name="Google Shape;159;p53"/>
            <p:cNvSpPr/>
            <p:nvPr/>
          </p:nvSpPr>
          <p:spPr>
            <a:xfrm>
              <a:off x="5816064" y="9792237"/>
              <a:ext cx="133795" cy="286976"/>
            </a:xfrm>
            <a:custGeom>
              <a:avLst/>
              <a:gdLst/>
              <a:ahLst/>
              <a:cxnLst/>
              <a:rect l="l" t="t" r="r" b="b"/>
              <a:pathLst>
                <a:path w="133795" h="286976" extrusionOk="0">
                  <a:moveTo>
                    <a:pt x="105328" y="0"/>
                  </a:moveTo>
                  <a:cubicBezTo>
                    <a:pt x="99635" y="14207"/>
                    <a:pt x="94891" y="28414"/>
                    <a:pt x="87299" y="32202"/>
                  </a:cubicBezTo>
                  <a:cubicBezTo>
                    <a:pt x="69270" y="40726"/>
                    <a:pt x="52190" y="66298"/>
                    <a:pt x="60730" y="80505"/>
                  </a:cubicBezTo>
                  <a:cubicBezTo>
                    <a:pt x="68321" y="94712"/>
                    <a:pt x="66423" y="102289"/>
                    <a:pt x="61679" y="107972"/>
                  </a:cubicBezTo>
                  <a:cubicBezTo>
                    <a:pt x="50292" y="123125"/>
                    <a:pt x="27518" y="139226"/>
                    <a:pt x="45547" y="180900"/>
                  </a:cubicBezTo>
                  <a:cubicBezTo>
                    <a:pt x="63577" y="222573"/>
                    <a:pt x="133796" y="250039"/>
                    <a:pt x="133796" y="250039"/>
                  </a:cubicBezTo>
                  <a:lnTo>
                    <a:pt x="133796" y="286977"/>
                  </a:lnTo>
                  <a:lnTo>
                    <a:pt x="34161" y="286977"/>
                  </a:lnTo>
                  <a:lnTo>
                    <a:pt x="0" y="19889"/>
                  </a:lnTo>
                  <a:lnTo>
                    <a:pt x="105328" y="0"/>
                  </a:lnTo>
                  <a:close/>
                </a:path>
              </a:pathLst>
            </a:custGeom>
            <a:solidFill>
              <a:srgbClr val="1E75B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0" name="Google Shape;160;p53"/>
            <p:cNvSpPr/>
            <p:nvPr/>
          </p:nvSpPr>
          <p:spPr>
            <a:xfrm>
              <a:off x="5993509" y="9770453"/>
              <a:ext cx="43649" cy="63456"/>
            </a:xfrm>
            <a:custGeom>
              <a:avLst/>
              <a:gdLst/>
              <a:ahLst/>
              <a:cxnLst/>
              <a:rect l="l" t="t" r="r" b="b"/>
              <a:pathLst>
                <a:path w="43649" h="63456" extrusionOk="0">
                  <a:moveTo>
                    <a:pt x="37956" y="63457"/>
                  </a:moveTo>
                  <a:cubicBezTo>
                    <a:pt x="34161" y="59668"/>
                    <a:pt x="29416" y="55880"/>
                    <a:pt x="24671" y="53986"/>
                  </a:cubicBezTo>
                  <a:cubicBezTo>
                    <a:pt x="14234" y="49250"/>
                    <a:pt x="10438" y="25572"/>
                    <a:pt x="0" y="8524"/>
                  </a:cubicBezTo>
                  <a:lnTo>
                    <a:pt x="43650" y="0"/>
                  </a:lnTo>
                  <a:lnTo>
                    <a:pt x="37956" y="63457"/>
                  </a:ln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1" name="Google Shape;161;p53"/>
            <p:cNvSpPr/>
            <p:nvPr/>
          </p:nvSpPr>
          <p:spPr>
            <a:xfrm>
              <a:off x="5971684" y="10020493"/>
              <a:ext cx="43649" cy="59668"/>
            </a:xfrm>
            <a:custGeom>
              <a:avLst/>
              <a:gdLst/>
              <a:ahLst/>
              <a:cxnLst/>
              <a:rect l="l" t="t" r="r" b="b"/>
              <a:pathLst>
                <a:path w="43649" h="59668" extrusionOk="0">
                  <a:moveTo>
                    <a:pt x="43650" y="0"/>
                  </a:moveTo>
                  <a:lnTo>
                    <a:pt x="37956" y="59669"/>
                  </a:lnTo>
                  <a:lnTo>
                    <a:pt x="0" y="59669"/>
                  </a:lnTo>
                  <a:lnTo>
                    <a:pt x="0" y="21784"/>
                  </a:lnTo>
                  <a:cubicBezTo>
                    <a:pt x="0" y="21784"/>
                    <a:pt x="20876" y="14207"/>
                    <a:pt x="43650" y="0"/>
                  </a:cubicBez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62" name="Google Shape;162;p53"/>
          <p:cNvSpPr/>
          <p:nvPr/>
        </p:nvSpPr>
        <p:spPr>
          <a:xfrm>
            <a:off x="-3327961" y="-261651"/>
            <a:ext cx="3340287" cy="7381301"/>
          </a:xfrm>
          <a:prstGeom prst="rect">
            <a:avLst/>
          </a:prstGeom>
          <a:solidFill>
            <a:srgbClr val="ECECEC"/>
          </a:solidFill>
          <a:ln>
            <a:noFill/>
          </a:ln>
        </p:spPr>
        <p:txBody>
          <a:bodyPr spcFirstLastPara="1" wrap="square" lIns="49325" tIns="24650" rIns="49325" bIns="24650" anchor="ctr" anchorCtr="0">
            <a:noAutofit/>
          </a:bodyPr>
          <a:lstStyle/>
          <a:p>
            <a:pPr marL="0" marR="0" lvl="0" indent="0" algn="l"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1"/>
          <p:cNvSpPr/>
          <p:nvPr/>
        </p:nvSpPr>
        <p:spPr>
          <a:xfrm rot="-5400000">
            <a:off x="9855625" y="4403466"/>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rgbClr val="595959"/>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cxnSp>
        <p:nvCxnSpPr>
          <p:cNvPr id="11" name="Google Shape;11;p41"/>
          <p:cNvCxnSpPr/>
          <p:nvPr/>
        </p:nvCxnSpPr>
        <p:spPr>
          <a:xfrm>
            <a:off x="11701791" y="6548338"/>
            <a:ext cx="324798" cy="0"/>
          </a:xfrm>
          <a:prstGeom prst="straightConnector1">
            <a:avLst/>
          </a:prstGeom>
          <a:noFill/>
          <a:ln w="12700" cap="flat" cmpd="sng">
            <a:solidFill>
              <a:srgbClr val="73B64B"/>
            </a:solidFill>
            <a:prstDash val="solid"/>
            <a:miter lim="800000"/>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7" r:id="rId7"/>
    <p:sldLayoutId id="2147483658" r:id="rId8"/>
    <p:sldLayoutId id="2147483660" r:id="rId9"/>
    <p:sldLayoutId id="2147483662" r:id="rId10"/>
    <p:sldLayoutId id="2147483663" r:id="rId11"/>
    <p:sldLayoutId id="2147483664"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pic>
        <p:nvPicPr>
          <p:cNvPr id="211" name="Google Shape;211;p1"/>
          <p:cNvPicPr preferRelativeResize="0">
            <a:picLocks noGrp="1"/>
          </p:cNvPicPr>
          <p:nvPr>
            <p:ph type="pic" idx="2"/>
          </p:nvPr>
        </p:nvPicPr>
        <p:blipFill rotWithShape="1">
          <a:blip r:embed="rId3" cstate="screen">
            <a:alphaModFix/>
            <a:extLst>
              <a:ext uri="{28A0092B-C50C-407E-A947-70E740481C1C}">
                <a14:useLocalDpi xmlns:a14="http://schemas.microsoft.com/office/drawing/2010/main"/>
              </a:ext>
            </a:extLst>
          </a:blip>
          <a:srcRect/>
          <a:stretch/>
        </p:blipFill>
        <p:spPr>
          <a:xfrm>
            <a:off x="0" y="2180235"/>
            <a:ext cx="12192000" cy="3440624"/>
          </a:xfrm>
          <a:prstGeom prst="rect">
            <a:avLst/>
          </a:prstGeom>
          <a:noFill/>
          <a:ln>
            <a:noFill/>
          </a:ln>
        </p:spPr>
      </p:pic>
      <p:sp>
        <p:nvSpPr>
          <p:cNvPr id="212" name="Google Shape;212;p1"/>
          <p:cNvSpPr txBox="1"/>
          <p:nvPr/>
        </p:nvSpPr>
        <p:spPr>
          <a:xfrm>
            <a:off x="226433" y="523776"/>
            <a:ext cx="6476785" cy="1434198"/>
          </a:xfrm>
          <a:prstGeom prst="rect">
            <a:avLst/>
          </a:prstGeom>
          <a:noFill/>
          <a:ln>
            <a:noFill/>
          </a:ln>
        </p:spPr>
        <p:txBody>
          <a:bodyPr spcFirstLastPara="1" wrap="square" lIns="91425" tIns="45700" rIns="91425" bIns="45700" anchor="t" anchorCtr="0">
            <a:spAutoFit/>
          </a:bodyPr>
          <a:lstStyle/>
          <a:p>
            <a:pPr marL="12700" marR="5080" lvl="0" indent="0" algn="l" rtl="0">
              <a:lnSpc>
                <a:spcPct val="109130"/>
              </a:lnSpc>
              <a:spcBef>
                <a:spcPts val="0"/>
              </a:spcBef>
              <a:spcAft>
                <a:spcPts val="0"/>
              </a:spcAft>
              <a:buClr>
                <a:schemeClr val="lt1"/>
              </a:buClr>
              <a:buSzPts val="4800"/>
              <a:buFont typeface="Calibri"/>
              <a:buNone/>
            </a:pPr>
            <a:r>
              <a:rPr lang="de-DE" sz="4000" b="0" i="0" u="none" strike="noStrike" cap="none" dirty="0">
                <a:solidFill>
                  <a:srgbClr val="000000"/>
                </a:solidFill>
                <a:latin typeface="Arial"/>
                <a:ea typeface="Arial"/>
                <a:cs typeface="Arial"/>
                <a:sym typeface="Arial"/>
              </a:rPr>
              <a:t>Start in die Nachhaltigkeit</a:t>
            </a:r>
          </a:p>
          <a:p>
            <a:pPr marL="12700" marR="5080" lvl="0" indent="0" algn="l" rtl="0">
              <a:lnSpc>
                <a:spcPct val="109130"/>
              </a:lnSpc>
              <a:spcBef>
                <a:spcPts val="0"/>
              </a:spcBef>
              <a:spcAft>
                <a:spcPts val="0"/>
              </a:spcAft>
              <a:buClr>
                <a:schemeClr val="lt1"/>
              </a:buClr>
              <a:buSzPts val="4800"/>
              <a:buFont typeface="Calibri"/>
              <a:buNone/>
            </a:pPr>
            <a:r>
              <a:rPr lang="de-DE" sz="4000" b="0" i="0" u="none" strike="noStrike" cap="none" dirty="0">
                <a:solidFill>
                  <a:srgbClr val="000000"/>
                </a:solidFill>
                <a:latin typeface="Arial"/>
                <a:ea typeface="Arial"/>
                <a:cs typeface="Arial"/>
                <a:sym typeface="Arial"/>
              </a:rPr>
              <a:t>Starter Kit</a:t>
            </a:r>
            <a:endParaRPr sz="4000" b="0" i="0" u="none" strike="noStrike" cap="none" dirty="0">
              <a:solidFill>
                <a:srgbClr val="000000"/>
              </a:solidFill>
              <a:latin typeface="Arial"/>
              <a:ea typeface="Arial"/>
              <a:cs typeface="Arial"/>
              <a:sym typeface="Arial"/>
            </a:endParaRPr>
          </a:p>
        </p:txBody>
      </p:sp>
      <p:sp>
        <p:nvSpPr>
          <p:cNvPr id="213" name="Google Shape;213;p1"/>
          <p:cNvSpPr txBox="1"/>
          <p:nvPr/>
        </p:nvSpPr>
        <p:spPr>
          <a:xfrm>
            <a:off x="386090" y="4305569"/>
            <a:ext cx="12192000" cy="897449"/>
          </a:xfrm>
          <a:prstGeom prst="rect">
            <a:avLst/>
          </a:prstGeom>
          <a:noFill/>
          <a:ln>
            <a:noFill/>
          </a:ln>
        </p:spPr>
        <p:txBody>
          <a:bodyPr spcFirstLastPara="1" wrap="square" lIns="91425" tIns="45700" rIns="91425" bIns="45700" anchor="t" anchorCtr="0">
            <a:spAutoFit/>
          </a:bodyPr>
          <a:lstStyle/>
          <a:p>
            <a:pPr marL="12700" marR="5080" lvl="0" indent="0" algn="l" rtl="0">
              <a:lnSpc>
                <a:spcPct val="109130"/>
              </a:lnSpc>
              <a:spcBef>
                <a:spcPts val="0"/>
              </a:spcBef>
              <a:spcAft>
                <a:spcPts val="0"/>
              </a:spcAft>
              <a:buClr>
                <a:schemeClr val="lt1"/>
              </a:buClr>
              <a:buSzPts val="4800"/>
              <a:buFont typeface="Calibri"/>
              <a:buNone/>
            </a:pPr>
            <a:r>
              <a:rPr lang="en-US" sz="4800" b="1" i="0" u="none" strike="noStrike" cap="none" dirty="0">
                <a:solidFill>
                  <a:schemeClr val="lt1"/>
                </a:solidFill>
                <a:latin typeface="Calibri"/>
                <a:ea typeface="Calibri"/>
                <a:cs typeface="Calibri"/>
                <a:sym typeface="Calibri"/>
              </a:rPr>
              <a:t>5. </a:t>
            </a:r>
            <a:r>
              <a:rPr lang="en-US" sz="4400" b="1" i="0" u="none" strike="noStrike" cap="none" dirty="0">
                <a:solidFill>
                  <a:schemeClr val="lt1"/>
                </a:solidFill>
                <a:latin typeface="Calibri"/>
                <a:ea typeface="Calibri"/>
                <a:cs typeface="Calibri"/>
                <a:sym typeface="Calibri"/>
              </a:rPr>
              <a:t>GEMEINDEPARTNERSCHAFTEN</a:t>
            </a:r>
            <a:endParaRPr sz="4400" b="0" i="0" u="none" strike="noStrike" cap="none" dirty="0">
              <a:solidFill>
                <a:srgbClr val="000000"/>
              </a:solidFill>
              <a:latin typeface="Arial"/>
              <a:ea typeface="Arial"/>
              <a:cs typeface="Arial"/>
              <a:sym typeface="Arial"/>
            </a:endParaRPr>
          </a:p>
        </p:txBody>
      </p:sp>
      <p:sp>
        <p:nvSpPr>
          <p:cNvPr id="214" name="Google Shape;214;p1"/>
          <p:cNvSpPr txBox="1"/>
          <p:nvPr/>
        </p:nvSpPr>
        <p:spPr>
          <a:xfrm>
            <a:off x="4873901" y="5682625"/>
            <a:ext cx="4628700" cy="1098722"/>
          </a:xfrm>
          <a:prstGeom prst="rect">
            <a:avLst/>
          </a:prstGeom>
          <a:noFill/>
          <a:ln>
            <a:noFill/>
          </a:ln>
        </p:spPr>
        <p:txBody>
          <a:bodyPr spcFirstLastPara="1" wrap="square" lIns="91425" tIns="45700" rIns="91425" bIns="45700" anchor="t" anchorCtr="0">
            <a:spAutoFit/>
          </a:bodyPr>
          <a:lstStyle/>
          <a:p>
            <a:pPr marL="12700" marR="5080" lvl="0" indent="0" algn="just" rtl="0">
              <a:lnSpc>
                <a:spcPct val="109130"/>
              </a:lnSpc>
              <a:spcBef>
                <a:spcPts val="0"/>
              </a:spcBef>
              <a:spcAft>
                <a:spcPts val="0"/>
              </a:spcAft>
              <a:buClr>
                <a:srgbClr val="FFFFFF"/>
              </a:buClr>
              <a:buSzPts val="4800"/>
              <a:buFont typeface="Calibri"/>
              <a:buNone/>
            </a:pPr>
            <a:r>
              <a:rPr lang="de-DE" sz="1000" dirty="0">
                <a:solidFill>
                  <a:srgbClr val="26324B"/>
                </a:solidFill>
              </a:rPr>
              <a:t>Haftungsausschluss: Finanziert von der Europäischen Union. Die geäußerten Ansichten und Meinungen sind jedoch ausschließlich die des Autors/der Autoren und spiegeln nicht unbedingt die der Europäischen Union oder der Europäischen Exekutivagentur für Bildung und Kultur (EACEA) wider. Weder die Europäische Union noch die EACEA können für diese verantwortlich gemacht werden.</a:t>
            </a:r>
            <a:r>
              <a:rPr lang="en-US" sz="1000" dirty="0">
                <a:solidFill>
                  <a:srgbClr val="26324B"/>
                </a:solidFill>
              </a:rPr>
              <a:t>.</a:t>
            </a:r>
            <a:endParaRPr sz="500" b="1" dirty="0">
              <a:solidFill>
                <a:srgbClr val="010101"/>
              </a:solidFill>
              <a:latin typeface="Calibri"/>
              <a:ea typeface="Calibri"/>
              <a:cs typeface="Calibri"/>
              <a:sym typeface="Calibri"/>
            </a:endParaRPr>
          </a:p>
        </p:txBody>
      </p:sp>
      <p:pic>
        <p:nvPicPr>
          <p:cNvPr id="2" name="Picture 1" descr="A grey and black sign with a person in a circle&#10;&#10;AI-generated content may be incorrect.">
            <a:extLst>
              <a:ext uri="{FF2B5EF4-FFF2-40B4-BE49-F238E27FC236}">
                <a16:creationId xmlns:a16="http://schemas.microsoft.com/office/drawing/2014/main" id="{68FD5AF2-B0A2-4798-700E-77959AE14D49}"/>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99114" y="5866417"/>
            <a:ext cx="1064955" cy="372602"/>
          </a:xfrm>
          <a:prstGeom prst="rect">
            <a:avLst/>
          </a:prstGeom>
        </p:spPr>
      </p:pic>
      <p:sp>
        <p:nvSpPr>
          <p:cNvPr id="3" name="TextBox 2">
            <a:extLst>
              <a:ext uri="{FF2B5EF4-FFF2-40B4-BE49-F238E27FC236}">
                <a16:creationId xmlns:a16="http://schemas.microsoft.com/office/drawing/2014/main" id="{AB1D5B84-2E10-567C-2C26-248171623ACA}"/>
              </a:ext>
            </a:extLst>
          </p:cNvPr>
          <p:cNvSpPr txBox="1"/>
          <p:nvPr/>
        </p:nvSpPr>
        <p:spPr>
          <a:xfrm>
            <a:off x="1877785" y="5772107"/>
            <a:ext cx="1921329" cy="553998"/>
          </a:xfrm>
          <a:prstGeom prst="rect">
            <a:avLst/>
          </a:prstGeom>
          <a:noFill/>
        </p:spPr>
        <p:txBody>
          <a:bodyPr wrap="square">
            <a:spAutoFit/>
          </a:bodyPr>
          <a:lstStyle/>
          <a:p>
            <a:r>
              <a:rPr lang="en-GB" sz="1000" dirty="0">
                <a:solidFill>
                  <a:schemeClr val="bg1"/>
                </a:solidFill>
                <a:effectLst/>
                <a:latin typeface="Aptos" panose="020B0004020202020204" pitchFamily="34" charset="0"/>
                <a:ea typeface="Aptos" panose="020B0004020202020204" pitchFamily="34" charset="0"/>
                <a:cs typeface="Aptos" panose="020B0004020202020204" pitchFamily="34" charset="0"/>
              </a:rPr>
              <a:t>Start on Sustainability Erasmus+ VET Project © 2024 is licensed under CC BY 4.0</a:t>
            </a:r>
            <a:endParaRPr lang="en-GB" sz="10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sp>
        <p:nvSpPr>
          <p:cNvPr id="318" name="Google Shape;318;p12"/>
          <p:cNvSpPr txBox="1">
            <a:spLocks noGrp="1"/>
          </p:cNvSpPr>
          <p:nvPr>
            <p:ph type="body" idx="1"/>
          </p:nvPr>
        </p:nvSpPr>
        <p:spPr>
          <a:xfrm>
            <a:off x="4912293" y="464127"/>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de-DE"/>
              <a:t>Verständnis für lokale Bedürfnisse und Herausforderungen</a:t>
            </a:r>
            <a:endParaRPr dirty="0"/>
          </a:p>
        </p:txBody>
      </p:sp>
      <p:sp>
        <p:nvSpPr>
          <p:cNvPr id="319" name="Google Shape;319;p12"/>
          <p:cNvSpPr txBox="1">
            <a:spLocks noGrp="1"/>
          </p:cNvSpPr>
          <p:nvPr>
            <p:ph type="body" idx="3"/>
          </p:nvPr>
        </p:nvSpPr>
        <p:spPr>
          <a:xfrm>
            <a:off x="3880331" y="231620"/>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01</a:t>
            </a:r>
            <a:endParaRPr/>
          </a:p>
        </p:txBody>
      </p:sp>
      <p:sp>
        <p:nvSpPr>
          <p:cNvPr id="320" name="Google Shape;320;p12"/>
          <p:cNvSpPr txBox="1">
            <a:spLocks noGrp="1"/>
          </p:cNvSpPr>
          <p:nvPr>
            <p:ph type="body" idx="4"/>
          </p:nvPr>
        </p:nvSpPr>
        <p:spPr>
          <a:xfrm>
            <a:off x="4912292" y="1409060"/>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dirty="0" err="1"/>
              <a:t>Vertrauensbildung</a:t>
            </a:r>
            <a:endParaRPr dirty="0"/>
          </a:p>
        </p:txBody>
      </p:sp>
      <p:sp>
        <p:nvSpPr>
          <p:cNvPr id="321" name="Google Shape;321;p12"/>
          <p:cNvSpPr txBox="1">
            <a:spLocks noGrp="1"/>
          </p:cNvSpPr>
          <p:nvPr>
            <p:ph type="body" idx="6"/>
          </p:nvPr>
        </p:nvSpPr>
        <p:spPr>
          <a:xfrm>
            <a:off x="4927790" y="2347822"/>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de-DE" dirty="0"/>
              <a:t>Unterstützung der Entwicklung der lokalen Gemeinschaften</a:t>
            </a:r>
            <a:endParaRPr dirty="0"/>
          </a:p>
        </p:txBody>
      </p:sp>
      <p:sp>
        <p:nvSpPr>
          <p:cNvPr id="322" name="Google Shape;322;p12"/>
          <p:cNvSpPr txBox="1">
            <a:spLocks noGrp="1"/>
          </p:cNvSpPr>
          <p:nvPr>
            <p:ph type="body" idx="9"/>
          </p:nvPr>
        </p:nvSpPr>
        <p:spPr>
          <a:xfrm>
            <a:off x="3918849" y="1197741"/>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02</a:t>
            </a:r>
            <a:endParaRPr/>
          </a:p>
        </p:txBody>
      </p:sp>
      <p:sp>
        <p:nvSpPr>
          <p:cNvPr id="323" name="Google Shape;323;p12"/>
          <p:cNvSpPr txBox="1">
            <a:spLocks noGrp="1"/>
          </p:cNvSpPr>
          <p:nvPr>
            <p:ph type="body" idx="13"/>
          </p:nvPr>
        </p:nvSpPr>
        <p:spPr>
          <a:xfrm>
            <a:off x="3918849" y="2124961"/>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03</a:t>
            </a:r>
            <a:endParaRPr/>
          </a:p>
        </p:txBody>
      </p:sp>
      <p:sp>
        <p:nvSpPr>
          <p:cNvPr id="324" name="Google Shape;324;p12"/>
          <p:cNvSpPr/>
          <p:nvPr/>
        </p:nvSpPr>
        <p:spPr>
          <a:xfrm>
            <a:off x="3880331" y="1148014"/>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25" name="Google Shape;325;p12"/>
          <p:cNvSpPr/>
          <p:nvPr/>
        </p:nvSpPr>
        <p:spPr>
          <a:xfrm>
            <a:off x="3880331" y="2183049"/>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26" name="Google Shape;326;p12"/>
          <p:cNvSpPr/>
          <p:nvPr/>
        </p:nvSpPr>
        <p:spPr>
          <a:xfrm>
            <a:off x="3880331" y="3065205"/>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27" name="Google Shape;327;p12"/>
          <p:cNvSpPr txBox="1"/>
          <p:nvPr/>
        </p:nvSpPr>
        <p:spPr>
          <a:xfrm>
            <a:off x="4912293" y="3265106"/>
            <a:ext cx="6562677" cy="33941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3B64B"/>
              </a:buClr>
              <a:buSzPts val="2400"/>
              <a:buFont typeface="Arial"/>
              <a:buNone/>
            </a:pPr>
            <a:r>
              <a:rPr lang="de-DE" sz="2400" b="0" i="0" u="none" strike="noStrike" cap="none" dirty="0">
                <a:solidFill>
                  <a:srgbClr val="00B050"/>
                </a:solidFill>
                <a:latin typeface="Arial"/>
                <a:ea typeface="Arial"/>
                <a:cs typeface="Arial"/>
                <a:sym typeface="Arial"/>
              </a:rPr>
              <a:t>Gemeinsame Verantwortung für die Umwelt</a:t>
            </a:r>
            <a:endParaRPr sz="2400" b="0" i="0" u="none" strike="noStrike" cap="none" dirty="0">
              <a:solidFill>
                <a:srgbClr val="00B050"/>
              </a:solidFill>
              <a:latin typeface="Arial"/>
              <a:ea typeface="Arial"/>
              <a:cs typeface="Arial"/>
              <a:sym typeface="Arial"/>
            </a:endParaRPr>
          </a:p>
        </p:txBody>
      </p:sp>
      <p:sp>
        <p:nvSpPr>
          <p:cNvPr id="328" name="Google Shape;328;p12"/>
          <p:cNvSpPr txBox="1"/>
          <p:nvPr/>
        </p:nvSpPr>
        <p:spPr>
          <a:xfrm>
            <a:off x="3880331" y="3032599"/>
            <a:ext cx="1232765" cy="955625"/>
          </a:xfrm>
          <a:prstGeom prst="rect">
            <a:avLst/>
          </a:prstGeom>
          <a:noFill/>
          <a:ln>
            <a:noFill/>
          </a:ln>
        </p:spPr>
        <p:txBody>
          <a:bodyPr spcFirstLastPara="1" wrap="square" lIns="91425" tIns="45700" rIns="91425" bIns="45700" anchor="t" anchorCtr="0">
            <a:noAutofit/>
          </a:bodyPr>
          <a:lstStyle/>
          <a:p>
            <a:pPr marL="0" marR="0" lvl="0" indent="0" algn="l" rtl="0">
              <a:lnSpc>
                <a:spcPct val="130000"/>
              </a:lnSpc>
              <a:spcBef>
                <a:spcPts val="0"/>
              </a:spcBef>
              <a:spcAft>
                <a:spcPts val="0"/>
              </a:spcAft>
              <a:buClr>
                <a:schemeClr val="lt1"/>
              </a:buClr>
              <a:buSzPts val="4400"/>
              <a:buFont typeface="Arial"/>
              <a:buNone/>
            </a:pPr>
            <a:r>
              <a:rPr lang="en-US" sz="4400" b="1" i="0" u="none" strike="noStrike" cap="none">
                <a:solidFill>
                  <a:schemeClr val="lt1"/>
                </a:solidFill>
                <a:latin typeface="Calibri"/>
                <a:ea typeface="Calibri"/>
                <a:cs typeface="Calibri"/>
                <a:sym typeface="Calibri"/>
              </a:rPr>
              <a:t>04</a:t>
            </a:r>
            <a:endParaRPr sz="1400" b="0" i="0" u="none" strike="noStrike" cap="none">
              <a:solidFill>
                <a:srgbClr val="000000"/>
              </a:solidFill>
              <a:latin typeface="Arial"/>
              <a:ea typeface="Arial"/>
              <a:cs typeface="Arial"/>
              <a:sym typeface="Arial"/>
            </a:endParaRPr>
          </a:p>
        </p:txBody>
      </p:sp>
      <p:sp>
        <p:nvSpPr>
          <p:cNvPr id="329" name="Google Shape;329;p12"/>
          <p:cNvSpPr txBox="1"/>
          <p:nvPr/>
        </p:nvSpPr>
        <p:spPr>
          <a:xfrm>
            <a:off x="4912292" y="4210039"/>
            <a:ext cx="6562677" cy="33941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3B64B"/>
              </a:buClr>
              <a:buSzPts val="2400"/>
              <a:buFont typeface="Arial"/>
              <a:buNone/>
            </a:pPr>
            <a:r>
              <a:rPr lang="en-US" sz="2400" b="1" i="0" u="none" strike="noStrike" cap="none" dirty="0">
                <a:solidFill>
                  <a:srgbClr val="73B64B"/>
                </a:solidFill>
                <a:latin typeface="Calibri"/>
                <a:ea typeface="Calibri"/>
                <a:cs typeface="Calibri"/>
                <a:sym typeface="Calibri"/>
              </a:rPr>
              <a:t>Innovative </a:t>
            </a:r>
            <a:r>
              <a:rPr lang="en-US" sz="2400" b="1" i="0" u="none" strike="noStrike" cap="none" dirty="0" err="1">
                <a:solidFill>
                  <a:srgbClr val="73B64B"/>
                </a:solidFill>
                <a:latin typeface="Calibri"/>
                <a:ea typeface="Calibri"/>
                <a:cs typeface="Calibri"/>
                <a:sym typeface="Calibri"/>
              </a:rPr>
              <a:t>Lösungen</a:t>
            </a:r>
            <a:r>
              <a:rPr lang="en-US" sz="2400" b="1" i="0" u="none" strike="noStrike" cap="none" dirty="0">
                <a:solidFill>
                  <a:srgbClr val="73B64B"/>
                </a:solidFill>
                <a:latin typeface="Calibri"/>
                <a:ea typeface="Calibri"/>
                <a:cs typeface="Calibri"/>
                <a:sym typeface="Calibri"/>
              </a:rPr>
              <a:t> </a:t>
            </a:r>
            <a:r>
              <a:rPr lang="en-US" sz="2400" b="1" i="0" u="none" strike="noStrike" cap="none" dirty="0" err="1">
                <a:solidFill>
                  <a:srgbClr val="73B64B"/>
                </a:solidFill>
                <a:latin typeface="Calibri"/>
                <a:ea typeface="Calibri"/>
                <a:cs typeface="Calibri"/>
                <a:sym typeface="Calibri"/>
              </a:rPr>
              <a:t>schaffen</a:t>
            </a:r>
            <a:endParaRPr sz="2400" b="1" i="0" u="none" strike="noStrike" cap="none" dirty="0">
              <a:solidFill>
                <a:srgbClr val="73B64B"/>
              </a:solidFill>
              <a:latin typeface="Calibri"/>
              <a:ea typeface="Calibri"/>
              <a:cs typeface="Calibri"/>
              <a:sym typeface="Calibri"/>
            </a:endParaRPr>
          </a:p>
        </p:txBody>
      </p:sp>
      <p:sp>
        <p:nvSpPr>
          <p:cNvPr id="330" name="Google Shape;330;p12"/>
          <p:cNvSpPr txBox="1"/>
          <p:nvPr/>
        </p:nvSpPr>
        <p:spPr>
          <a:xfrm>
            <a:off x="4927790" y="5148801"/>
            <a:ext cx="6562677" cy="33941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3B64B"/>
              </a:buClr>
              <a:buSzPts val="2400"/>
              <a:buFont typeface="Arial"/>
              <a:buNone/>
            </a:pPr>
            <a:r>
              <a:rPr lang="de-DE" sz="2400" b="0" i="0" u="none" strike="noStrike" cap="none" dirty="0">
                <a:solidFill>
                  <a:srgbClr val="00B050"/>
                </a:solidFill>
                <a:latin typeface="Arial"/>
                <a:ea typeface="Arial"/>
                <a:cs typeface="Arial"/>
                <a:sym typeface="Arial"/>
              </a:rPr>
              <a:t>Gemeinsame Schaffung von sozialen Werten</a:t>
            </a:r>
            <a:endParaRPr sz="2400" b="0" i="0" u="none" strike="noStrike" cap="none" dirty="0">
              <a:solidFill>
                <a:srgbClr val="00B050"/>
              </a:solidFill>
              <a:latin typeface="Arial"/>
              <a:ea typeface="Arial"/>
              <a:cs typeface="Arial"/>
              <a:sym typeface="Arial"/>
            </a:endParaRPr>
          </a:p>
        </p:txBody>
      </p:sp>
      <p:sp>
        <p:nvSpPr>
          <p:cNvPr id="331" name="Google Shape;331;p12"/>
          <p:cNvSpPr txBox="1"/>
          <p:nvPr/>
        </p:nvSpPr>
        <p:spPr>
          <a:xfrm>
            <a:off x="3918849" y="3998720"/>
            <a:ext cx="1232765" cy="955625"/>
          </a:xfrm>
          <a:prstGeom prst="rect">
            <a:avLst/>
          </a:prstGeom>
          <a:noFill/>
          <a:ln>
            <a:noFill/>
          </a:ln>
        </p:spPr>
        <p:txBody>
          <a:bodyPr spcFirstLastPara="1" wrap="square" lIns="91425" tIns="45700" rIns="91425" bIns="45700" anchor="t" anchorCtr="0">
            <a:noAutofit/>
          </a:bodyPr>
          <a:lstStyle/>
          <a:p>
            <a:pPr marL="0" marR="0" lvl="0" indent="0" algn="l" rtl="0">
              <a:lnSpc>
                <a:spcPct val="130000"/>
              </a:lnSpc>
              <a:spcBef>
                <a:spcPts val="0"/>
              </a:spcBef>
              <a:spcAft>
                <a:spcPts val="0"/>
              </a:spcAft>
              <a:buClr>
                <a:schemeClr val="lt1"/>
              </a:buClr>
              <a:buSzPts val="4400"/>
              <a:buFont typeface="Arial"/>
              <a:buNone/>
            </a:pPr>
            <a:r>
              <a:rPr lang="en-US" sz="4400" b="1" i="0" u="none" strike="noStrike" cap="none">
                <a:solidFill>
                  <a:schemeClr val="lt1"/>
                </a:solidFill>
                <a:latin typeface="Calibri"/>
                <a:ea typeface="Calibri"/>
                <a:cs typeface="Calibri"/>
                <a:sym typeface="Calibri"/>
              </a:rPr>
              <a:t>05</a:t>
            </a:r>
            <a:endParaRPr sz="1400" b="0" i="0" u="none" strike="noStrike" cap="none">
              <a:solidFill>
                <a:srgbClr val="000000"/>
              </a:solidFill>
              <a:latin typeface="Arial"/>
              <a:ea typeface="Arial"/>
              <a:cs typeface="Arial"/>
              <a:sym typeface="Arial"/>
            </a:endParaRPr>
          </a:p>
        </p:txBody>
      </p:sp>
      <p:sp>
        <p:nvSpPr>
          <p:cNvPr id="332" name="Google Shape;332;p12"/>
          <p:cNvSpPr txBox="1"/>
          <p:nvPr/>
        </p:nvSpPr>
        <p:spPr>
          <a:xfrm>
            <a:off x="3918849" y="4925940"/>
            <a:ext cx="1232765" cy="955625"/>
          </a:xfrm>
          <a:prstGeom prst="rect">
            <a:avLst/>
          </a:prstGeom>
          <a:noFill/>
          <a:ln>
            <a:noFill/>
          </a:ln>
        </p:spPr>
        <p:txBody>
          <a:bodyPr spcFirstLastPara="1" wrap="square" lIns="91425" tIns="45700" rIns="91425" bIns="45700" anchor="t" anchorCtr="0">
            <a:noAutofit/>
          </a:bodyPr>
          <a:lstStyle/>
          <a:p>
            <a:pPr marL="0" marR="0" lvl="0" indent="0" algn="l" rtl="0">
              <a:lnSpc>
                <a:spcPct val="130000"/>
              </a:lnSpc>
              <a:spcBef>
                <a:spcPts val="0"/>
              </a:spcBef>
              <a:spcAft>
                <a:spcPts val="0"/>
              </a:spcAft>
              <a:buClr>
                <a:schemeClr val="lt1"/>
              </a:buClr>
              <a:buSzPts val="4400"/>
              <a:buFont typeface="Arial"/>
              <a:buNone/>
            </a:pPr>
            <a:r>
              <a:rPr lang="en-US" sz="4400" b="1" i="0" u="none" strike="noStrike" cap="none">
                <a:solidFill>
                  <a:schemeClr val="lt1"/>
                </a:solidFill>
                <a:latin typeface="Calibri"/>
                <a:ea typeface="Calibri"/>
                <a:cs typeface="Calibri"/>
                <a:sym typeface="Calibri"/>
              </a:rPr>
              <a:t>06</a:t>
            </a:r>
            <a:endParaRPr sz="1400" b="0" i="0" u="none" strike="noStrike" cap="none">
              <a:solidFill>
                <a:srgbClr val="000000"/>
              </a:solidFill>
              <a:latin typeface="Arial"/>
              <a:ea typeface="Arial"/>
              <a:cs typeface="Arial"/>
              <a:sym typeface="Arial"/>
            </a:endParaRPr>
          </a:p>
        </p:txBody>
      </p:sp>
      <p:sp>
        <p:nvSpPr>
          <p:cNvPr id="333" name="Google Shape;333;p12"/>
          <p:cNvSpPr/>
          <p:nvPr/>
        </p:nvSpPr>
        <p:spPr>
          <a:xfrm>
            <a:off x="3880331" y="3948993"/>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34" name="Google Shape;334;p12"/>
          <p:cNvSpPr/>
          <p:nvPr/>
        </p:nvSpPr>
        <p:spPr>
          <a:xfrm>
            <a:off x="3880331" y="4984028"/>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35" name="Google Shape;335;p12"/>
          <p:cNvSpPr/>
          <p:nvPr/>
        </p:nvSpPr>
        <p:spPr>
          <a:xfrm>
            <a:off x="3880331" y="5866184"/>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sp>
        <p:nvSpPr>
          <p:cNvPr id="341" name="Google Shape;341;p13"/>
          <p:cNvSpPr txBox="1">
            <a:spLocks noGrp="1"/>
          </p:cNvSpPr>
          <p:nvPr>
            <p:ph type="body" idx="1"/>
          </p:nvPr>
        </p:nvSpPr>
        <p:spPr>
          <a:xfrm>
            <a:off x="1200278" y="784691"/>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00"/>
              </a:spcBef>
              <a:spcAft>
                <a:spcPts val="0"/>
              </a:spcAft>
              <a:buClr>
                <a:schemeClr val="lt1"/>
              </a:buClr>
              <a:buSzPts val="3600"/>
              <a:buNone/>
            </a:pPr>
            <a:r>
              <a:rPr lang="de-DE" dirty="0"/>
              <a:t>Verständnis für lokale Bedürfnisse und Herausforderungen</a:t>
            </a:r>
            <a:endParaRPr dirty="0"/>
          </a:p>
        </p:txBody>
      </p:sp>
      <p:sp>
        <p:nvSpPr>
          <p:cNvPr id="342" name="Google Shape;342;p13"/>
          <p:cNvSpPr txBox="1">
            <a:spLocks noGrp="1"/>
          </p:cNvSpPr>
          <p:nvPr>
            <p:ph type="body" idx="2"/>
          </p:nvPr>
        </p:nvSpPr>
        <p:spPr>
          <a:xfrm>
            <a:off x="904856" y="2457445"/>
            <a:ext cx="10479218" cy="3781929"/>
          </a:xfrm>
          <a:prstGeom prst="rect">
            <a:avLst/>
          </a:prstGeom>
          <a:noFill/>
          <a:ln>
            <a:noFill/>
          </a:ln>
        </p:spPr>
        <p:txBody>
          <a:bodyPr spcFirstLastPara="1" wrap="square" lIns="91425" tIns="45700" rIns="91425" bIns="45700" anchor="t" anchorCtr="0">
            <a:noAutofit/>
          </a:bodyPr>
          <a:lstStyle/>
          <a:p>
            <a:pPr marL="228600" lvl="0" indent="-228600" algn="just" rtl="0">
              <a:lnSpc>
                <a:spcPct val="103333"/>
              </a:lnSpc>
              <a:spcBef>
                <a:spcPts val="0"/>
              </a:spcBef>
              <a:spcAft>
                <a:spcPts val="0"/>
              </a:spcAft>
              <a:buClr>
                <a:srgbClr val="000000"/>
              </a:buClr>
              <a:buSzPts val="2400"/>
              <a:buNone/>
            </a:pPr>
            <a:r>
              <a:rPr lang="de-DE" dirty="0">
                <a:solidFill>
                  <a:srgbClr val="000000"/>
                </a:solidFill>
              </a:rPr>
              <a:t>Das Verständnis der Bedürfnisse und Herausforderungen der lokalen Gemeinschaft ist ein Schlüsselelement beim Aufbau</a:t>
            </a:r>
          </a:p>
          <a:p>
            <a:pPr marL="228600" lvl="0" indent="-228600" algn="just" rtl="0">
              <a:lnSpc>
                <a:spcPct val="103333"/>
              </a:lnSpc>
              <a:spcBef>
                <a:spcPts val="0"/>
              </a:spcBef>
              <a:spcAft>
                <a:spcPts val="0"/>
              </a:spcAft>
              <a:buClr>
                <a:srgbClr val="000000"/>
              </a:buClr>
              <a:buSzPts val="2400"/>
              <a:buNone/>
            </a:pPr>
            <a:r>
              <a:rPr lang="de-DE" dirty="0">
                <a:solidFill>
                  <a:srgbClr val="000000"/>
                </a:solidFill>
              </a:rPr>
              <a:t>effektiven kommunalen Partnerschaften im Kontext der nachhaltigen Entwicklung</a:t>
            </a:r>
            <a:r>
              <a:rPr lang="en-US" dirty="0">
                <a:solidFill>
                  <a:srgbClr val="000000"/>
                </a:solidFill>
              </a:rPr>
              <a:t>. </a:t>
            </a:r>
            <a:endParaRPr dirty="0">
              <a:solidFill>
                <a:srgbClr val="000000"/>
              </a:solidFill>
            </a:endParaRPr>
          </a:p>
          <a:p>
            <a:pPr marL="228600" lvl="0" indent="-228600" algn="just" rtl="0">
              <a:lnSpc>
                <a:spcPct val="103333"/>
              </a:lnSpc>
              <a:spcBef>
                <a:spcPts val="0"/>
              </a:spcBef>
              <a:spcAft>
                <a:spcPts val="0"/>
              </a:spcAft>
              <a:buClr>
                <a:srgbClr val="595959"/>
              </a:buClr>
              <a:buSzPts val="2400"/>
              <a:buNone/>
            </a:pPr>
            <a:endParaRPr dirty="0">
              <a:solidFill>
                <a:srgbClr val="000000"/>
              </a:solidFill>
            </a:endParaRPr>
          </a:p>
          <a:p>
            <a:pPr marL="228600" lvl="0" indent="-228600" algn="just" rtl="0">
              <a:lnSpc>
                <a:spcPct val="103333"/>
              </a:lnSpc>
              <a:spcBef>
                <a:spcPts val="0"/>
              </a:spcBef>
              <a:spcAft>
                <a:spcPts val="0"/>
              </a:spcAft>
              <a:buClr>
                <a:srgbClr val="000000"/>
              </a:buClr>
              <a:buSzPts val="2400"/>
              <a:buNone/>
            </a:pPr>
            <a:r>
              <a:rPr lang="en-US" dirty="0" err="1">
                <a:solidFill>
                  <a:srgbClr val="000000"/>
                </a:solidFill>
              </a:rPr>
              <a:t>Hauptregel</a:t>
            </a:r>
            <a:r>
              <a:rPr lang="en-US" dirty="0">
                <a:solidFill>
                  <a:srgbClr val="000000"/>
                </a:solidFill>
              </a:rPr>
              <a:t> :</a:t>
            </a:r>
            <a:endParaRPr dirty="0">
              <a:solidFill>
                <a:srgbClr val="73B64B"/>
              </a:solidFill>
            </a:endParaRPr>
          </a:p>
          <a:p>
            <a:pPr marL="342900" lvl="0" indent="-342900" algn="just" rtl="0">
              <a:lnSpc>
                <a:spcPct val="103333"/>
              </a:lnSpc>
              <a:spcBef>
                <a:spcPts val="0"/>
              </a:spcBef>
              <a:spcAft>
                <a:spcPts val="0"/>
              </a:spcAft>
              <a:buClr>
                <a:srgbClr val="73B64B"/>
              </a:buClr>
              <a:buSzPts val="2400"/>
              <a:buFont typeface="Noto Sans Symbols"/>
              <a:buChar char="⮚"/>
            </a:pPr>
            <a:r>
              <a:rPr lang="en-US" dirty="0" err="1">
                <a:solidFill>
                  <a:srgbClr val="73B64B"/>
                </a:solidFill>
              </a:rPr>
              <a:t>Organisation</a:t>
            </a:r>
            <a:r>
              <a:rPr lang="en-US" dirty="0">
                <a:solidFill>
                  <a:srgbClr val="73B64B"/>
                </a:solidFill>
              </a:rPr>
              <a:t> von </a:t>
            </a:r>
            <a:r>
              <a:rPr lang="en-US" dirty="0" err="1">
                <a:solidFill>
                  <a:srgbClr val="73B64B"/>
                </a:solidFill>
              </a:rPr>
              <a:t>regelmäßigen</a:t>
            </a:r>
            <a:r>
              <a:rPr lang="en-US" dirty="0">
                <a:solidFill>
                  <a:srgbClr val="73B64B"/>
                </a:solidFill>
              </a:rPr>
              <a:t> </a:t>
            </a:r>
            <a:r>
              <a:rPr lang="en-US" dirty="0" err="1">
                <a:solidFill>
                  <a:srgbClr val="73B64B"/>
                </a:solidFill>
              </a:rPr>
              <a:t>Treffen</a:t>
            </a:r>
            <a:endParaRPr lang="en-US" dirty="0">
              <a:solidFill>
                <a:srgbClr val="73B64B"/>
              </a:solidFill>
            </a:endParaRPr>
          </a:p>
          <a:p>
            <a:pPr marL="342900" lvl="0" indent="-342900" algn="just" rtl="0">
              <a:lnSpc>
                <a:spcPct val="103333"/>
              </a:lnSpc>
              <a:spcBef>
                <a:spcPts val="0"/>
              </a:spcBef>
              <a:spcAft>
                <a:spcPts val="0"/>
              </a:spcAft>
              <a:buClr>
                <a:srgbClr val="73B64B"/>
              </a:buClr>
              <a:buSzPts val="2400"/>
              <a:buFont typeface="Noto Sans Symbols"/>
              <a:buChar char="⮚"/>
            </a:pPr>
            <a:r>
              <a:rPr lang="de-DE" dirty="0">
                <a:solidFill>
                  <a:srgbClr val="73B64B"/>
                </a:solidFill>
              </a:rPr>
              <a:t>Effiziente Datenanalyse, einschließlich demografischer und wirtschaftlicher Daten</a:t>
            </a:r>
          </a:p>
          <a:p>
            <a:pPr marL="342900" lvl="0" indent="-342900" algn="just" rtl="0">
              <a:lnSpc>
                <a:spcPct val="103333"/>
              </a:lnSpc>
              <a:spcBef>
                <a:spcPts val="0"/>
              </a:spcBef>
              <a:spcAft>
                <a:spcPts val="0"/>
              </a:spcAft>
              <a:buClr>
                <a:srgbClr val="73B64B"/>
              </a:buClr>
              <a:buSzPts val="2400"/>
              <a:buFont typeface="Noto Sans Symbols"/>
              <a:buChar char="⮚"/>
            </a:pPr>
            <a:r>
              <a:rPr lang="en-US" dirty="0" err="1">
                <a:solidFill>
                  <a:srgbClr val="73B64B"/>
                </a:solidFill>
              </a:rPr>
              <a:t>Zusammenarbeit</a:t>
            </a:r>
            <a:r>
              <a:rPr lang="en-US" dirty="0">
                <a:solidFill>
                  <a:srgbClr val="73B64B"/>
                </a:solidFill>
              </a:rPr>
              <a:t> </a:t>
            </a:r>
            <a:r>
              <a:rPr lang="en-US" dirty="0" err="1">
                <a:solidFill>
                  <a:srgbClr val="73B64B"/>
                </a:solidFill>
              </a:rPr>
              <a:t>mit</a:t>
            </a:r>
            <a:r>
              <a:rPr lang="en-US" dirty="0">
                <a:solidFill>
                  <a:srgbClr val="73B64B"/>
                </a:solidFill>
              </a:rPr>
              <a:t> </a:t>
            </a:r>
            <a:r>
              <a:rPr lang="en-US" dirty="0" err="1">
                <a:solidFill>
                  <a:srgbClr val="73B64B"/>
                </a:solidFill>
              </a:rPr>
              <a:t>lokalen</a:t>
            </a:r>
            <a:r>
              <a:rPr lang="en-US" dirty="0">
                <a:solidFill>
                  <a:srgbClr val="73B64B"/>
                </a:solidFill>
              </a:rPr>
              <a:t> </a:t>
            </a:r>
            <a:r>
              <a:rPr lang="en-US" dirty="0" err="1">
                <a:solidFill>
                  <a:srgbClr val="73B64B"/>
                </a:solidFill>
              </a:rPr>
              <a:t>Verantwortlichen</a:t>
            </a:r>
            <a:endParaRPr lang="en-US" dirty="0">
              <a:solidFill>
                <a:srgbClr val="73B64B"/>
              </a:solidFill>
            </a:endParaRPr>
          </a:p>
          <a:p>
            <a:pPr marL="342900" lvl="0" indent="-342900" algn="just" rtl="0">
              <a:lnSpc>
                <a:spcPct val="103333"/>
              </a:lnSpc>
              <a:spcBef>
                <a:spcPts val="0"/>
              </a:spcBef>
              <a:spcAft>
                <a:spcPts val="0"/>
              </a:spcAft>
              <a:buClr>
                <a:srgbClr val="73B64B"/>
              </a:buClr>
              <a:buSzPts val="2400"/>
              <a:buFont typeface="Noto Sans Symbols"/>
              <a:buChar char="⮚"/>
            </a:pPr>
            <a:r>
              <a:rPr lang="de-DE" dirty="0">
                <a:solidFill>
                  <a:srgbClr val="73B64B"/>
                </a:solidFill>
              </a:rPr>
              <a:t>Präsenz in den Medien und sozialen Medien</a:t>
            </a:r>
            <a:r>
              <a:rPr lang="en-US" dirty="0">
                <a:solidFill>
                  <a:srgbClr val="73B64B"/>
                </a:solidFill>
              </a:rPr>
              <a:t>.</a:t>
            </a:r>
            <a:endParaRPr dirty="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sp>
        <p:nvSpPr>
          <p:cNvPr id="347" name="Google Shape;347;p14"/>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00"/>
              </a:spcBef>
              <a:spcAft>
                <a:spcPts val="0"/>
              </a:spcAft>
              <a:buClr>
                <a:schemeClr val="lt1"/>
              </a:buClr>
              <a:buSzPts val="3600"/>
              <a:buNone/>
            </a:pPr>
            <a:r>
              <a:rPr lang="en-US" dirty="0" err="1"/>
              <a:t>Vertrauensbildung</a:t>
            </a:r>
            <a:endParaRPr dirty="0"/>
          </a:p>
        </p:txBody>
      </p:sp>
      <p:sp>
        <p:nvSpPr>
          <p:cNvPr id="348" name="Google Shape;348;p14"/>
          <p:cNvSpPr txBox="1">
            <a:spLocks noGrp="1"/>
          </p:cNvSpPr>
          <p:nvPr>
            <p:ph type="body" idx="2"/>
          </p:nvPr>
        </p:nvSpPr>
        <p:spPr>
          <a:xfrm>
            <a:off x="904856" y="2457445"/>
            <a:ext cx="10479218" cy="4236866"/>
          </a:xfrm>
          <a:prstGeom prst="rect">
            <a:avLst/>
          </a:prstGeom>
          <a:noFill/>
          <a:ln>
            <a:noFill/>
          </a:ln>
        </p:spPr>
        <p:txBody>
          <a:bodyPr spcFirstLastPara="1" wrap="square" lIns="91425" tIns="45700" rIns="91425" bIns="45700" anchor="t" anchorCtr="0">
            <a:noAutofit/>
          </a:bodyPr>
          <a:lstStyle/>
          <a:p>
            <a:pPr marL="228600" lvl="0" indent="-228600" algn="l" rtl="0">
              <a:lnSpc>
                <a:spcPct val="103333"/>
              </a:lnSpc>
              <a:spcBef>
                <a:spcPts val="0"/>
              </a:spcBef>
              <a:spcAft>
                <a:spcPts val="0"/>
              </a:spcAft>
              <a:buClr>
                <a:srgbClr val="000000"/>
              </a:buClr>
              <a:buSzPts val="2400"/>
              <a:buNone/>
            </a:pPr>
            <a:r>
              <a:rPr lang="de-DE" dirty="0">
                <a:solidFill>
                  <a:srgbClr val="000000"/>
                </a:solidFill>
              </a:rPr>
              <a:t>Damit Ihr Unternehmen soziales Vertrauen erweckt, lohnt es sich, darauf zu achten:</a:t>
            </a:r>
          </a:p>
          <a:p>
            <a:pPr marL="228600" lvl="0" indent="-228600" algn="l" rtl="0">
              <a:lnSpc>
                <a:spcPct val="103333"/>
              </a:lnSpc>
              <a:spcBef>
                <a:spcPts val="0"/>
              </a:spcBef>
              <a:spcAft>
                <a:spcPts val="0"/>
              </a:spcAft>
              <a:buClr>
                <a:srgbClr val="000000"/>
              </a:buClr>
              <a:buSzPts val="2400"/>
              <a:buNone/>
            </a:pPr>
            <a:r>
              <a:rPr lang="de-DE" dirty="0">
                <a:solidFill>
                  <a:srgbClr val="000000"/>
                </a:solidFill>
              </a:rPr>
              <a:t>.Transparente und aktive Kommunikation,</a:t>
            </a:r>
          </a:p>
          <a:p>
            <a:pPr marL="228600" lvl="0" indent="-228600" algn="l" rtl="0">
              <a:lnSpc>
                <a:spcPct val="103333"/>
              </a:lnSpc>
              <a:spcBef>
                <a:spcPts val="0"/>
              </a:spcBef>
              <a:spcAft>
                <a:spcPts val="0"/>
              </a:spcAft>
              <a:buClr>
                <a:srgbClr val="000000"/>
              </a:buClr>
              <a:buSzPts val="2400"/>
              <a:buNone/>
            </a:pPr>
            <a:r>
              <a:rPr lang="de-DE" dirty="0">
                <a:solidFill>
                  <a:srgbClr val="000000"/>
                </a:solidFill>
              </a:rPr>
              <a:t>.Formulierung eines klaren Unternehmensziels,</a:t>
            </a:r>
          </a:p>
          <a:p>
            <a:pPr marL="228600" lvl="0" indent="-228600" algn="l" rtl="0">
              <a:lnSpc>
                <a:spcPct val="103333"/>
              </a:lnSpc>
              <a:spcBef>
                <a:spcPts val="0"/>
              </a:spcBef>
              <a:spcAft>
                <a:spcPts val="0"/>
              </a:spcAft>
              <a:buClr>
                <a:srgbClr val="000000"/>
              </a:buClr>
              <a:buSzPts val="2400"/>
              <a:buNone/>
            </a:pPr>
            <a:r>
              <a:rPr lang="de-DE" dirty="0">
                <a:solidFill>
                  <a:srgbClr val="000000"/>
                </a:solidFill>
              </a:rPr>
              <a:t>.Aufbau dauerhafter Beziehungen,</a:t>
            </a:r>
          </a:p>
          <a:p>
            <a:pPr marL="228600" lvl="0" indent="-228600" algn="l" rtl="0">
              <a:lnSpc>
                <a:spcPct val="103333"/>
              </a:lnSpc>
              <a:spcBef>
                <a:spcPts val="0"/>
              </a:spcBef>
              <a:spcAft>
                <a:spcPts val="0"/>
              </a:spcAft>
              <a:buClr>
                <a:srgbClr val="000000"/>
              </a:buClr>
              <a:buSzPts val="2400"/>
              <a:buNone/>
            </a:pPr>
            <a:r>
              <a:rPr lang="de-DE" dirty="0">
                <a:solidFill>
                  <a:srgbClr val="000000"/>
                </a:solidFill>
              </a:rPr>
              <a:t>.Effektivität der Maßnahmen,</a:t>
            </a:r>
          </a:p>
          <a:p>
            <a:pPr marL="228600" lvl="0" indent="-228600" algn="l" rtl="0">
              <a:lnSpc>
                <a:spcPct val="103333"/>
              </a:lnSpc>
              <a:spcBef>
                <a:spcPts val="0"/>
              </a:spcBef>
              <a:spcAft>
                <a:spcPts val="0"/>
              </a:spcAft>
              <a:buClr>
                <a:srgbClr val="000000"/>
              </a:buClr>
              <a:buSzPts val="2400"/>
              <a:buNone/>
            </a:pPr>
            <a:r>
              <a:rPr lang="de-DE" dirty="0">
                <a:solidFill>
                  <a:srgbClr val="000000"/>
                </a:solidFill>
              </a:rPr>
              <a:t>.Sicherstellung des Wohlbefindens der Mitarbeiter und Pflege partnerschaftlicher Beziehungen</a:t>
            </a:r>
            <a:r>
              <a:rPr lang="en-US" dirty="0">
                <a:solidFill>
                  <a:srgbClr val="000000"/>
                </a:solidFill>
              </a:rPr>
              <a:t>.</a:t>
            </a:r>
            <a:endParaRPr dirty="0"/>
          </a:p>
          <a:p>
            <a:pPr marL="0" lvl="0" indent="0" algn="l" rtl="0">
              <a:lnSpc>
                <a:spcPct val="103333"/>
              </a:lnSpc>
              <a:spcBef>
                <a:spcPts val="0"/>
              </a:spcBef>
              <a:spcAft>
                <a:spcPts val="0"/>
              </a:spcAft>
              <a:buClr>
                <a:srgbClr val="595959"/>
              </a:buClr>
              <a:buSzPts val="2400"/>
              <a:buFont typeface="Noto Sans Symbols"/>
              <a:buNone/>
            </a:pPr>
            <a:endParaRPr dirty="0">
              <a:solidFill>
                <a:srgbClr val="73B64B"/>
              </a:solidFill>
            </a:endParaRPr>
          </a:p>
          <a:p>
            <a:pPr marL="0" lvl="0" indent="0" algn="just" rtl="0">
              <a:lnSpc>
                <a:spcPct val="103333"/>
              </a:lnSpc>
              <a:spcBef>
                <a:spcPts val="0"/>
              </a:spcBef>
              <a:spcAft>
                <a:spcPts val="0"/>
              </a:spcAft>
              <a:buClr>
                <a:srgbClr val="73B64B"/>
              </a:buClr>
              <a:buSzPts val="2400"/>
              <a:buNone/>
            </a:pPr>
            <a:r>
              <a:rPr lang="de-DE" dirty="0">
                <a:solidFill>
                  <a:srgbClr val="73B64B"/>
                </a:solidFill>
              </a:rPr>
              <a:t>Der Aufbau von Vertrauen in kommunalen Partnerschaften ist ein Prozess, der Geduld, Beständigkeit und Authentizität erfordert. Eine effektive, auf Vertrauen basierende Zusammenarbeit kann jedoch sowohl für das Unternehmen als auch für die lokale Gemeinschaft viele Vorteile bringen</a:t>
            </a:r>
            <a:r>
              <a:rPr lang="en-US" dirty="0">
                <a:solidFill>
                  <a:srgbClr val="73B64B"/>
                </a:solidFill>
              </a:rPr>
              <a:t>.</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52"/>
        <p:cNvGrpSpPr/>
        <p:nvPr/>
      </p:nvGrpSpPr>
      <p:grpSpPr>
        <a:xfrm>
          <a:off x="0" y="0"/>
          <a:ext cx="0" cy="0"/>
          <a:chOff x="0" y="0"/>
          <a:chExt cx="0" cy="0"/>
        </a:xfrm>
      </p:grpSpPr>
      <p:sp>
        <p:nvSpPr>
          <p:cNvPr id="353" name="Google Shape;353;p15"/>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de-DE" dirty="0"/>
              <a:t>Unterstützung der Entwicklung der lokalen Gemeinschaften</a:t>
            </a:r>
            <a:endParaRPr dirty="0"/>
          </a:p>
        </p:txBody>
      </p:sp>
      <p:sp>
        <p:nvSpPr>
          <p:cNvPr id="354" name="Google Shape;354;p15"/>
          <p:cNvSpPr txBox="1">
            <a:spLocks noGrp="1"/>
          </p:cNvSpPr>
          <p:nvPr>
            <p:ph type="body" idx="2"/>
          </p:nvPr>
        </p:nvSpPr>
        <p:spPr>
          <a:xfrm>
            <a:off x="904856" y="2457445"/>
            <a:ext cx="10479218" cy="3781929"/>
          </a:xfrm>
          <a:prstGeom prst="rect">
            <a:avLst/>
          </a:prstGeom>
          <a:noFill/>
          <a:ln>
            <a:noFill/>
          </a:ln>
        </p:spPr>
        <p:txBody>
          <a:bodyPr spcFirstLastPara="1" wrap="square" lIns="91425" tIns="45700" rIns="91425" bIns="45700" anchor="t" anchorCtr="0">
            <a:noAutofit/>
          </a:bodyPr>
          <a:lstStyle/>
          <a:p>
            <a:pPr marL="0" lvl="0" indent="0" algn="l" rtl="0">
              <a:lnSpc>
                <a:spcPct val="103333"/>
              </a:lnSpc>
              <a:spcBef>
                <a:spcPts val="0"/>
              </a:spcBef>
              <a:spcAft>
                <a:spcPts val="0"/>
              </a:spcAft>
              <a:buClr>
                <a:srgbClr val="0D0D0D"/>
              </a:buClr>
              <a:buSzPts val="2400"/>
              <a:buNone/>
            </a:pPr>
            <a:r>
              <a:rPr lang="de-DE" dirty="0">
                <a:solidFill>
                  <a:srgbClr val="0D0D0D"/>
                </a:solidFill>
                <a:highlight>
                  <a:srgbClr val="FFFFFF"/>
                </a:highlight>
              </a:rPr>
              <a:t>Was ist wichtig, worauf sollte geachtet werden</a:t>
            </a:r>
            <a:r>
              <a:rPr lang="en-US" dirty="0">
                <a:solidFill>
                  <a:srgbClr val="0D0D0D"/>
                </a:solidFill>
                <a:highlight>
                  <a:srgbClr val="FFFFFF"/>
                </a:highlight>
              </a:rPr>
              <a:t>?</a:t>
            </a:r>
            <a:endParaRPr dirty="0">
              <a:solidFill>
                <a:srgbClr val="0D0D0D"/>
              </a:solidFill>
              <a:highlight>
                <a:srgbClr val="FFFFFF"/>
              </a:highlight>
            </a:endParaRPr>
          </a:p>
          <a:p>
            <a:pPr marL="0" lvl="0" indent="0" algn="l" rtl="0">
              <a:lnSpc>
                <a:spcPct val="103333"/>
              </a:lnSpc>
              <a:spcBef>
                <a:spcPts val="0"/>
              </a:spcBef>
              <a:spcAft>
                <a:spcPts val="0"/>
              </a:spcAft>
              <a:buClr>
                <a:srgbClr val="595959"/>
              </a:buClr>
              <a:buSzPts val="2400"/>
              <a:buNone/>
            </a:pPr>
            <a:endParaRPr dirty="0">
              <a:solidFill>
                <a:srgbClr val="0D0D0D"/>
              </a:solidFill>
              <a:highlight>
                <a:srgbClr val="FFFFFF"/>
              </a:highlight>
            </a:endParaRPr>
          </a:p>
          <a:p>
            <a:pPr marL="342900" lvl="0" indent="-342900" algn="l" rtl="0">
              <a:lnSpc>
                <a:spcPct val="103333"/>
              </a:lnSpc>
              <a:spcBef>
                <a:spcPts val="0"/>
              </a:spcBef>
              <a:spcAft>
                <a:spcPts val="0"/>
              </a:spcAft>
              <a:buClr>
                <a:srgbClr val="0D0D0D"/>
              </a:buClr>
              <a:buSzPts val="2400"/>
              <a:buFont typeface="Arial"/>
              <a:buChar char="•"/>
            </a:pPr>
            <a:r>
              <a:rPr lang="de-DE" dirty="0">
                <a:solidFill>
                  <a:srgbClr val="0D0D0D"/>
                </a:solidFill>
                <a:highlight>
                  <a:srgbClr val="FFFFFF"/>
                </a:highlight>
              </a:rPr>
              <a:t>Pflegen Sie ein integratives Arbeitsumfeld,</a:t>
            </a:r>
          </a:p>
          <a:p>
            <a:pPr marL="342900" lvl="0" indent="-342900" algn="l" rtl="0">
              <a:lnSpc>
                <a:spcPct val="103333"/>
              </a:lnSpc>
              <a:spcBef>
                <a:spcPts val="0"/>
              </a:spcBef>
              <a:spcAft>
                <a:spcPts val="0"/>
              </a:spcAft>
              <a:buClr>
                <a:srgbClr val="0D0D0D"/>
              </a:buClr>
              <a:buSzPts val="2400"/>
              <a:buFont typeface="Arial"/>
              <a:buChar char="•"/>
            </a:pPr>
            <a:r>
              <a:rPr lang="de-DE" dirty="0">
                <a:solidFill>
                  <a:srgbClr val="0D0D0D"/>
                </a:solidFill>
                <a:highlight>
                  <a:srgbClr val="FFFFFF"/>
                </a:highlight>
              </a:rPr>
              <a:t>Kümmern Sie sich um Ihre Mitarbeiter, bieten Sie Zugang zu Weiterbildung, Schulung und Kursen,</a:t>
            </a:r>
          </a:p>
          <a:p>
            <a:pPr marL="342900" lvl="0" indent="-342900" algn="l" rtl="0">
              <a:lnSpc>
                <a:spcPct val="103333"/>
              </a:lnSpc>
              <a:spcBef>
                <a:spcPts val="0"/>
              </a:spcBef>
              <a:spcAft>
                <a:spcPts val="0"/>
              </a:spcAft>
              <a:buClr>
                <a:srgbClr val="0D0D0D"/>
              </a:buClr>
              <a:buSzPts val="2400"/>
              <a:buFont typeface="Arial"/>
              <a:buChar char="•"/>
            </a:pPr>
            <a:r>
              <a:rPr lang="de-DE" dirty="0">
                <a:solidFill>
                  <a:srgbClr val="0D0D0D"/>
                </a:solidFill>
                <a:highlight>
                  <a:srgbClr val="FFFFFF"/>
                </a:highlight>
              </a:rPr>
              <a:t>Beteiligen Sie sich an Projekten im Bereich Ökologie und Umweltschutz,</a:t>
            </a:r>
          </a:p>
          <a:p>
            <a:pPr marL="342900" lvl="0" indent="-342900" algn="l" rtl="0">
              <a:lnSpc>
                <a:spcPct val="103333"/>
              </a:lnSpc>
              <a:spcBef>
                <a:spcPts val="0"/>
              </a:spcBef>
              <a:spcAft>
                <a:spcPts val="0"/>
              </a:spcAft>
              <a:buClr>
                <a:srgbClr val="0D0D0D"/>
              </a:buClr>
              <a:buSzPts val="2400"/>
              <a:buFont typeface="Arial"/>
              <a:buChar char="•"/>
            </a:pPr>
            <a:r>
              <a:rPr lang="de-DE" dirty="0">
                <a:solidFill>
                  <a:srgbClr val="0D0D0D"/>
                </a:solidFill>
                <a:highlight>
                  <a:srgbClr val="FFFFFF"/>
                </a:highlight>
              </a:rPr>
              <a:t>Unterstützen Sie lokale Schulen und Universitäten,</a:t>
            </a:r>
          </a:p>
          <a:p>
            <a:pPr marL="342900" lvl="0" indent="-342900" algn="l" rtl="0">
              <a:lnSpc>
                <a:spcPct val="103333"/>
              </a:lnSpc>
              <a:spcBef>
                <a:spcPts val="0"/>
              </a:spcBef>
              <a:spcAft>
                <a:spcPts val="0"/>
              </a:spcAft>
              <a:buClr>
                <a:srgbClr val="0D0D0D"/>
              </a:buClr>
              <a:buSzPts val="2400"/>
              <a:buFont typeface="Arial"/>
              <a:buChar char="•"/>
            </a:pPr>
            <a:r>
              <a:rPr lang="de-DE" dirty="0">
                <a:solidFill>
                  <a:srgbClr val="0D0D0D"/>
                </a:solidFill>
                <a:highlight>
                  <a:srgbClr val="FFFFFF"/>
                </a:highlight>
              </a:rPr>
              <a:t>Nehmen Sie an Wohltätigkeitsveranstaltungen teil.</a:t>
            </a:r>
            <a:r>
              <a:rPr lang="en-US" dirty="0">
                <a:solidFill>
                  <a:srgbClr val="0D0D0D"/>
                </a:solidFill>
                <a:highlight>
                  <a:srgbClr val="FFFFFF"/>
                </a:highlight>
              </a:rPr>
              <a:t>.</a:t>
            </a:r>
            <a:endParaRPr dirty="0">
              <a:solidFill>
                <a:srgbClr val="0D0D0D"/>
              </a:solidFill>
              <a:highlight>
                <a:srgbClr val="FFFFFF"/>
              </a:highlight>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sp>
        <p:nvSpPr>
          <p:cNvPr id="359" name="Google Shape;359;p16"/>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de-DE" dirty="0"/>
              <a:t>Gemeinsame Verantwortung für die Umwelt</a:t>
            </a:r>
            <a:endParaRPr dirty="0"/>
          </a:p>
        </p:txBody>
      </p:sp>
      <p:sp>
        <p:nvSpPr>
          <p:cNvPr id="360" name="Google Shape;360;p16"/>
          <p:cNvSpPr txBox="1">
            <a:spLocks noGrp="1"/>
          </p:cNvSpPr>
          <p:nvPr>
            <p:ph type="body" idx="2"/>
          </p:nvPr>
        </p:nvSpPr>
        <p:spPr>
          <a:xfrm>
            <a:off x="904856" y="2457445"/>
            <a:ext cx="10479218" cy="3781929"/>
          </a:xfrm>
          <a:prstGeom prst="rect">
            <a:avLst/>
          </a:prstGeom>
          <a:noFill/>
          <a:ln>
            <a:noFill/>
          </a:ln>
        </p:spPr>
        <p:txBody>
          <a:bodyPr spcFirstLastPara="1" wrap="square" lIns="91425" tIns="45700" rIns="91425" bIns="45700" anchor="t" anchorCtr="0">
            <a:noAutofit/>
          </a:bodyPr>
          <a:lstStyle/>
          <a:p>
            <a:pPr marL="0" lvl="0" indent="0" algn="l" rtl="0">
              <a:lnSpc>
                <a:spcPct val="103333"/>
              </a:lnSpc>
              <a:spcBef>
                <a:spcPts val="0"/>
              </a:spcBef>
              <a:spcAft>
                <a:spcPts val="0"/>
              </a:spcAft>
              <a:buClr>
                <a:srgbClr val="000000"/>
              </a:buClr>
              <a:buSzPts val="2400"/>
              <a:buNone/>
            </a:pPr>
            <a:r>
              <a:rPr lang="de-DE" dirty="0">
                <a:solidFill>
                  <a:srgbClr val="000000"/>
                </a:solidFill>
              </a:rPr>
              <a:t>Die Idee der gemeinsamen Umweltverantwortung bezieht sich auf die Notwendigkeit für Unternehmen, sich in Partnerschaft mit anderen, einschließlich anderer Unternehmen, lokaler Gemeinschaften, NROs, Regierungen und Verbrauchern, für die Umwelt zu engagieren.</a:t>
            </a:r>
            <a:r>
              <a:rPr lang="en-US" dirty="0">
                <a:solidFill>
                  <a:srgbClr val="000000"/>
                </a:solidFill>
              </a:rPr>
              <a:t>. </a:t>
            </a:r>
            <a:endParaRPr dirty="0">
              <a:solidFill>
                <a:srgbClr val="000000"/>
              </a:solidFill>
            </a:endParaRPr>
          </a:p>
          <a:p>
            <a:pPr marL="228600" lvl="0" indent="-228600" algn="l" rtl="0">
              <a:lnSpc>
                <a:spcPct val="103333"/>
              </a:lnSpc>
              <a:spcBef>
                <a:spcPts val="0"/>
              </a:spcBef>
              <a:spcAft>
                <a:spcPts val="0"/>
              </a:spcAft>
              <a:buClr>
                <a:srgbClr val="595959"/>
              </a:buClr>
              <a:buSzPts val="2400"/>
              <a:buNone/>
            </a:pPr>
            <a:endParaRPr dirty="0">
              <a:solidFill>
                <a:srgbClr val="000000"/>
              </a:solidFill>
            </a:endParaRPr>
          </a:p>
          <a:p>
            <a:pPr marL="342900" lvl="0" indent="-342900" algn="l" rtl="0">
              <a:lnSpc>
                <a:spcPct val="103333"/>
              </a:lnSpc>
              <a:spcBef>
                <a:spcPts val="0"/>
              </a:spcBef>
              <a:spcAft>
                <a:spcPts val="0"/>
              </a:spcAft>
              <a:buClr>
                <a:srgbClr val="73B64B"/>
              </a:buClr>
              <a:buSzPts val="2400"/>
              <a:buFont typeface="Arial"/>
              <a:buChar char="•"/>
            </a:pPr>
            <a:r>
              <a:rPr lang="de-DE" dirty="0">
                <a:solidFill>
                  <a:srgbClr val="73B64B"/>
                </a:solidFill>
              </a:rPr>
              <a:t>Aufbau einer Zusammenarbeit mit anderen Unternehmen,</a:t>
            </a:r>
          </a:p>
          <a:p>
            <a:pPr marL="342900" lvl="0" indent="-342900" algn="l" rtl="0">
              <a:lnSpc>
                <a:spcPct val="103333"/>
              </a:lnSpc>
              <a:spcBef>
                <a:spcPts val="0"/>
              </a:spcBef>
              <a:spcAft>
                <a:spcPts val="0"/>
              </a:spcAft>
              <a:buClr>
                <a:srgbClr val="73B64B"/>
              </a:buClr>
              <a:buSzPts val="2400"/>
              <a:buFont typeface="Arial"/>
              <a:buChar char="•"/>
            </a:pPr>
            <a:r>
              <a:rPr lang="de-DE" dirty="0">
                <a:solidFill>
                  <a:srgbClr val="73B64B"/>
                </a:solidFill>
              </a:rPr>
              <a:t>Zusammenarbeit mit Nichtregierungsorganisationen,</a:t>
            </a:r>
          </a:p>
          <a:p>
            <a:pPr marL="342900" lvl="0" indent="-342900" algn="l" rtl="0">
              <a:lnSpc>
                <a:spcPct val="103333"/>
              </a:lnSpc>
              <a:spcBef>
                <a:spcPts val="0"/>
              </a:spcBef>
              <a:spcAft>
                <a:spcPts val="0"/>
              </a:spcAft>
              <a:buClr>
                <a:srgbClr val="73B64B"/>
              </a:buClr>
              <a:buSzPts val="2400"/>
              <a:buFont typeface="Arial"/>
              <a:buChar char="•"/>
            </a:pPr>
            <a:r>
              <a:rPr lang="de-DE" dirty="0">
                <a:solidFill>
                  <a:srgbClr val="73B64B"/>
                </a:solidFill>
              </a:rPr>
              <a:t>Schaffung eines ökologischen Bewusstseins bei den Mitarbeitern und nach außen,</a:t>
            </a:r>
          </a:p>
          <a:p>
            <a:pPr marL="342900" lvl="0" indent="-342900" algn="l" rtl="0">
              <a:lnSpc>
                <a:spcPct val="103333"/>
              </a:lnSpc>
              <a:spcBef>
                <a:spcPts val="0"/>
              </a:spcBef>
              <a:spcAft>
                <a:spcPts val="0"/>
              </a:spcAft>
              <a:buClr>
                <a:srgbClr val="73B64B"/>
              </a:buClr>
              <a:buSzPts val="2400"/>
              <a:buFont typeface="Arial"/>
              <a:buChar char="•"/>
            </a:pPr>
            <a:r>
              <a:rPr lang="de-DE" dirty="0">
                <a:solidFill>
                  <a:srgbClr val="73B64B"/>
                </a:solidFill>
              </a:rPr>
              <a:t>Ökologische Produkte wählen</a:t>
            </a:r>
            <a:r>
              <a:rPr lang="en-US" dirty="0">
                <a:solidFill>
                  <a:srgbClr val="73B64B"/>
                </a:solidFill>
              </a:rPr>
              <a:t>.</a:t>
            </a:r>
            <a:endParaRPr dirty="0">
              <a:solidFill>
                <a:srgbClr val="73B64B"/>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5" name="Google Shape;365;p17"/>
          <p:cNvSpPr txBox="1">
            <a:spLocks noGrp="1"/>
          </p:cNvSpPr>
          <p:nvPr>
            <p:ph type="body" idx="1"/>
          </p:nvPr>
        </p:nvSpPr>
        <p:spPr>
          <a:xfrm>
            <a:off x="309725" y="875662"/>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dirty="0"/>
              <a:t>Innovative </a:t>
            </a:r>
            <a:r>
              <a:rPr lang="en-US" dirty="0" err="1"/>
              <a:t>Lösungen</a:t>
            </a:r>
            <a:r>
              <a:rPr lang="en-US" dirty="0"/>
              <a:t> </a:t>
            </a:r>
            <a:r>
              <a:rPr lang="en-US" dirty="0" err="1"/>
              <a:t>schaffen</a:t>
            </a:r>
            <a:endParaRPr dirty="0"/>
          </a:p>
        </p:txBody>
      </p:sp>
      <p:sp>
        <p:nvSpPr>
          <p:cNvPr id="366" name="Google Shape;366;p17"/>
          <p:cNvSpPr txBox="1">
            <a:spLocks noGrp="1"/>
          </p:cNvSpPr>
          <p:nvPr>
            <p:ph type="body" idx="2"/>
          </p:nvPr>
        </p:nvSpPr>
        <p:spPr>
          <a:xfrm>
            <a:off x="309725" y="2079525"/>
            <a:ext cx="11074500" cy="4159800"/>
          </a:xfrm>
          <a:prstGeom prst="rect">
            <a:avLst/>
          </a:prstGeom>
          <a:noFill/>
          <a:ln>
            <a:noFill/>
          </a:ln>
        </p:spPr>
        <p:txBody>
          <a:bodyPr spcFirstLastPara="1" wrap="square" lIns="91425" tIns="45700" rIns="91425" bIns="45700" anchor="t" anchorCtr="0">
            <a:noAutofit/>
          </a:bodyPr>
          <a:lstStyle/>
          <a:p>
            <a:pPr marL="228600" lvl="0" indent="-228600" algn="just" rtl="0">
              <a:lnSpc>
                <a:spcPct val="103333"/>
              </a:lnSpc>
              <a:spcBef>
                <a:spcPts val="0"/>
              </a:spcBef>
              <a:spcAft>
                <a:spcPts val="0"/>
              </a:spcAft>
              <a:buClr>
                <a:srgbClr val="595959"/>
              </a:buClr>
              <a:buSzPts val="2400"/>
              <a:buNone/>
            </a:pPr>
            <a:r>
              <a:rPr lang="de-DE" dirty="0">
                <a:solidFill>
                  <a:srgbClr val="000000"/>
                </a:solidFill>
              </a:rPr>
              <a:t>	Wege zur Formulierung kreativer und effektiver Methoden, die das Engagement, die Zusammenarbeit und die gegenseitige Unterstützung in der lokalen Gemeinschaft fördern. Was könnte das sein?</a:t>
            </a:r>
          </a:p>
          <a:p>
            <a:pPr marL="228600" lvl="0" indent="-228600" algn="just" rtl="0">
              <a:lnSpc>
                <a:spcPct val="103333"/>
              </a:lnSpc>
              <a:spcBef>
                <a:spcPts val="0"/>
              </a:spcBef>
              <a:spcAft>
                <a:spcPts val="0"/>
              </a:spcAft>
              <a:buClr>
                <a:srgbClr val="595959"/>
              </a:buClr>
              <a:buSzPts val="2400"/>
              <a:buNone/>
            </a:pPr>
            <a:r>
              <a:rPr lang="de-DE" dirty="0">
                <a:solidFill>
                  <a:srgbClr val="000000"/>
                </a:solidFill>
              </a:rPr>
              <a:t>.Digitale oder E-Learning-Plattformen: mobile Plattformen, die Online-Interaktion und persönliche Entwicklung erleichtern und eine Vielzahl von Bildungsressourcen anbieten. </a:t>
            </a:r>
          </a:p>
          <a:p>
            <a:pPr marL="228600" lvl="0" indent="-228600" algn="just" rtl="0">
              <a:lnSpc>
                <a:spcPct val="103333"/>
              </a:lnSpc>
              <a:spcBef>
                <a:spcPts val="0"/>
              </a:spcBef>
              <a:spcAft>
                <a:spcPts val="0"/>
              </a:spcAft>
              <a:buClr>
                <a:srgbClr val="595959"/>
              </a:buClr>
              <a:buSzPts val="2400"/>
              <a:buNone/>
            </a:pPr>
            <a:r>
              <a:rPr lang="de-DE" dirty="0">
                <a:solidFill>
                  <a:srgbClr val="000000"/>
                </a:solidFill>
              </a:rPr>
              <a:t>.Kunst- und Kulturprogramme: Initiativen wie Kunstworkshops, lokale Kulturfestivals und Straßenmalereien, die das Engagement der Gemeinschaft in der Kunst feiern und fördern.</a:t>
            </a:r>
          </a:p>
          <a:p>
            <a:pPr marL="228600" lvl="0" indent="-228600" algn="just" rtl="0">
              <a:lnSpc>
                <a:spcPct val="103333"/>
              </a:lnSpc>
              <a:spcBef>
                <a:spcPts val="0"/>
              </a:spcBef>
              <a:spcAft>
                <a:spcPts val="0"/>
              </a:spcAft>
              <a:buClr>
                <a:srgbClr val="595959"/>
              </a:buClr>
              <a:buSzPts val="2400"/>
              <a:buNone/>
            </a:pPr>
            <a:r>
              <a:rPr lang="de-DE" dirty="0">
                <a:solidFill>
                  <a:srgbClr val="000000"/>
                </a:solidFill>
              </a:rPr>
              <a:t>.Ökologische Aktivitäten: Schaffung von Projekten und Aktivitäten im Zusammenhang mit dem Umweltschutz. Z.B. ökologische Wettbewerbe.</a:t>
            </a:r>
          </a:p>
          <a:p>
            <a:pPr marL="228600" lvl="0" indent="-228600" algn="just" rtl="0">
              <a:lnSpc>
                <a:spcPct val="103333"/>
              </a:lnSpc>
              <a:spcBef>
                <a:spcPts val="0"/>
              </a:spcBef>
              <a:spcAft>
                <a:spcPts val="0"/>
              </a:spcAft>
              <a:buClr>
                <a:srgbClr val="595959"/>
              </a:buClr>
              <a:buSzPts val="2400"/>
              <a:buNone/>
            </a:pPr>
            <a:r>
              <a:rPr lang="de-DE" dirty="0">
                <a:solidFill>
                  <a:srgbClr val="000000"/>
                </a:solidFill>
              </a:rPr>
              <a:t>.Gesundheits- und Sportprogramme: Schaffung von Gesundheitsprogrammen, die körperliche Aktivität, gesunde Essgewohnheiten und geistige Gesundheit fördern, z. B. Wohlbefinden am Arbeitsplatz als Unternehmensziel</a:t>
            </a:r>
            <a:r>
              <a:rPr lang="en-US" dirty="0">
                <a:solidFill>
                  <a:srgbClr val="000000"/>
                </a:solidFill>
              </a:rPr>
              <a:t>.</a:t>
            </a:r>
            <a:endParaRPr dirty="0">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70"/>
        <p:cNvGrpSpPr/>
        <p:nvPr/>
      </p:nvGrpSpPr>
      <p:grpSpPr>
        <a:xfrm>
          <a:off x="0" y="0"/>
          <a:ext cx="0" cy="0"/>
          <a:chOff x="0" y="0"/>
          <a:chExt cx="0" cy="0"/>
        </a:xfrm>
      </p:grpSpPr>
      <p:sp>
        <p:nvSpPr>
          <p:cNvPr id="371" name="Google Shape;371;p18"/>
          <p:cNvSpPr txBox="1">
            <a:spLocks noGrp="1"/>
          </p:cNvSpPr>
          <p:nvPr>
            <p:ph type="body" idx="1"/>
          </p:nvPr>
        </p:nvSpPr>
        <p:spPr>
          <a:xfrm>
            <a:off x="419100" y="826894"/>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de-DE" dirty="0"/>
              <a:t>Gemeinsame Schaffung von sozialen Werten</a:t>
            </a:r>
            <a:endParaRPr dirty="0"/>
          </a:p>
        </p:txBody>
      </p:sp>
      <p:sp>
        <p:nvSpPr>
          <p:cNvPr id="372" name="Google Shape;372;p18"/>
          <p:cNvSpPr txBox="1">
            <a:spLocks noGrp="1"/>
          </p:cNvSpPr>
          <p:nvPr>
            <p:ph type="body" idx="2"/>
          </p:nvPr>
        </p:nvSpPr>
        <p:spPr>
          <a:xfrm>
            <a:off x="419100" y="1902550"/>
            <a:ext cx="10965000" cy="4803300"/>
          </a:xfrm>
          <a:prstGeom prst="rect">
            <a:avLst/>
          </a:prstGeom>
          <a:noFill/>
          <a:ln>
            <a:noFill/>
          </a:ln>
        </p:spPr>
        <p:txBody>
          <a:bodyPr spcFirstLastPara="1" wrap="square" lIns="91425" tIns="45700" rIns="91425" bIns="45700" anchor="t" anchorCtr="0">
            <a:noAutofit/>
          </a:bodyPr>
          <a:lstStyle/>
          <a:p>
            <a:pPr marL="228600" lvl="0" indent="-228600" algn="just" rtl="0">
              <a:lnSpc>
                <a:spcPct val="103333"/>
              </a:lnSpc>
              <a:spcBef>
                <a:spcPts val="0"/>
              </a:spcBef>
              <a:spcAft>
                <a:spcPts val="0"/>
              </a:spcAft>
              <a:buClr>
                <a:srgbClr val="595959"/>
              </a:buClr>
              <a:buSzPts val="2400"/>
              <a:buNone/>
            </a:pPr>
            <a:r>
              <a:rPr lang="en-US" sz="2000" dirty="0"/>
              <a:t>	</a:t>
            </a:r>
            <a:r>
              <a:rPr lang="de-DE" sz="2000" dirty="0"/>
              <a:t> Soziale Zusammenarbeit trägt zur Schaffung sozialer Werte bei, die nicht nur wirtschaftlichen Nutzen bringen, sondern vor allem die natürliche Umwelt schützen.</a:t>
            </a:r>
          </a:p>
          <a:p>
            <a:pPr marL="228600" lvl="0" indent="-228600" algn="just" rtl="0">
              <a:lnSpc>
                <a:spcPct val="103333"/>
              </a:lnSpc>
              <a:spcBef>
                <a:spcPts val="0"/>
              </a:spcBef>
              <a:spcAft>
                <a:spcPts val="0"/>
              </a:spcAft>
              <a:buClr>
                <a:srgbClr val="595959"/>
              </a:buClr>
              <a:buSzPts val="2400"/>
              <a:buNone/>
            </a:pPr>
            <a:endParaRPr lang="de-DE" sz="2000" dirty="0"/>
          </a:p>
          <a:p>
            <a:pPr marL="228600" lvl="0" indent="-228600" algn="just" rtl="0">
              <a:lnSpc>
                <a:spcPct val="103333"/>
              </a:lnSpc>
              <a:spcBef>
                <a:spcPts val="0"/>
              </a:spcBef>
              <a:spcAft>
                <a:spcPts val="0"/>
              </a:spcAft>
              <a:buClr>
                <a:srgbClr val="595959"/>
              </a:buClr>
              <a:buSzPts val="2400"/>
              <a:buNone/>
            </a:pPr>
            <a:r>
              <a:rPr lang="de-DE" sz="2000" dirty="0"/>
              <a:t>	Wie können Sie gemeinsam mit Ihren Kunden Initiativen mit sozialer Wirkung zur Förderung der Nachhaltigkeit entwickeln</a:t>
            </a:r>
            <a:r>
              <a:rPr lang="en-US" sz="2000" b="1" i="0" dirty="0">
                <a:solidFill>
                  <a:srgbClr val="000000"/>
                </a:solidFill>
                <a:highlight>
                  <a:srgbClr val="FFFFFF"/>
                </a:highlight>
              </a:rPr>
              <a:t>?</a:t>
            </a:r>
            <a:endParaRPr sz="2000" b="1" i="0" dirty="0">
              <a:solidFill>
                <a:srgbClr val="000000"/>
              </a:solidFill>
              <a:highlight>
                <a:srgbClr val="FFFFFF"/>
              </a:highlight>
            </a:endParaRPr>
          </a:p>
          <a:p>
            <a:pPr marL="342900" lvl="0" indent="-342900" algn="just" rtl="0">
              <a:lnSpc>
                <a:spcPct val="103333"/>
              </a:lnSpc>
              <a:spcBef>
                <a:spcPts val="0"/>
              </a:spcBef>
              <a:spcAft>
                <a:spcPts val="0"/>
              </a:spcAft>
              <a:buClr>
                <a:srgbClr val="000000"/>
              </a:buClr>
              <a:buSzPts val="2400"/>
              <a:buFont typeface="Arial"/>
              <a:buChar char="•"/>
            </a:pPr>
            <a:r>
              <a:rPr lang="de-DE" sz="2000" i="0" dirty="0">
                <a:solidFill>
                  <a:srgbClr val="0D0D0D"/>
                </a:solidFill>
                <a:highlight>
                  <a:srgbClr val="FFFFFF"/>
                </a:highlight>
              </a:rPr>
              <a:t>Sie müssen Ihre Kunden anhand ihrer Eigenschaften, Verhaltensweisen und Vorlieben kennen.</a:t>
            </a:r>
          </a:p>
          <a:p>
            <a:pPr marL="342900" lvl="0" indent="-342900" algn="just" rtl="0">
              <a:lnSpc>
                <a:spcPct val="103333"/>
              </a:lnSpc>
              <a:spcBef>
                <a:spcPts val="0"/>
              </a:spcBef>
              <a:spcAft>
                <a:spcPts val="0"/>
              </a:spcAft>
              <a:buClr>
                <a:srgbClr val="000000"/>
              </a:buClr>
              <a:buSzPts val="2400"/>
              <a:buFont typeface="Arial"/>
              <a:buChar char="•"/>
            </a:pPr>
            <a:r>
              <a:rPr lang="de-DE" sz="2000" i="0" dirty="0">
                <a:solidFill>
                  <a:srgbClr val="0D0D0D"/>
                </a:solidFill>
                <a:highlight>
                  <a:srgbClr val="FFFFFF"/>
                </a:highlight>
              </a:rPr>
              <a:t>Die Grundlage des Prozesses der gemeinsamen Wertschöpfung ist die Schaffung von Vorteilen sowohl für Ihr Unternehmen und Ihre Kunden als auch für die Gesellschaft und die Umwelt. Sie können Werte gemeinsam schaffen, indem Sie Ihre Kunden einbeziehen, </a:t>
            </a:r>
          </a:p>
          <a:p>
            <a:pPr marL="342900" lvl="0" indent="-342900" algn="just" rtl="0">
              <a:lnSpc>
                <a:spcPct val="103333"/>
              </a:lnSpc>
              <a:spcBef>
                <a:spcPts val="0"/>
              </a:spcBef>
              <a:spcAft>
                <a:spcPts val="0"/>
              </a:spcAft>
              <a:buClr>
                <a:srgbClr val="000000"/>
              </a:buClr>
              <a:buSzPts val="2400"/>
              <a:buFont typeface="Arial"/>
              <a:buChar char="•"/>
            </a:pPr>
            <a:r>
              <a:rPr lang="de-DE" sz="2000" i="0" dirty="0">
                <a:solidFill>
                  <a:srgbClr val="0D0D0D"/>
                </a:solidFill>
                <a:highlight>
                  <a:srgbClr val="FFFFFF"/>
                </a:highlight>
              </a:rPr>
              <a:t>Um sicherzustellen, dass Ihre Co-Creation-Initiativen effektiv sind, müssen Sie deren Auswirkungen auf die Ergebnisse der nachhaltigen Entwicklung, die Kundenzufriedenheit sowie die sozialen und ökologischen Ergebnisse messen. Verwenden Sie Indikatoren und Messgrößen, die relevant, spezifisch, messbar, erreichbar, realistisch und zeitnah sind, um Ihre Auswirkungen zu bewerten.</a:t>
            </a:r>
            <a:r>
              <a:rPr lang="en-US" sz="2000" i="0" dirty="0">
                <a:solidFill>
                  <a:srgbClr val="0D0D0D"/>
                </a:solidFill>
                <a:highlight>
                  <a:srgbClr val="FFFFFF"/>
                </a:highlight>
              </a:rPr>
              <a:t>.</a:t>
            </a:r>
            <a:endParaRPr sz="2000" dirty="0">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77"/>
        <p:cNvGrpSpPr/>
        <p:nvPr/>
      </p:nvGrpSpPr>
      <p:grpSpPr>
        <a:xfrm>
          <a:off x="0" y="0"/>
          <a:ext cx="0" cy="0"/>
          <a:chOff x="0" y="0"/>
          <a:chExt cx="0" cy="0"/>
        </a:xfrm>
      </p:grpSpPr>
      <p:sp>
        <p:nvSpPr>
          <p:cNvPr id="378" name="Google Shape;378;p19"/>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de-DE" dirty="0"/>
              <a:t>Was können Sie tun, um in Ihrem Unternehmen eine kommunale Partnerschaft aufzubauen?</a:t>
            </a:r>
            <a:endParaRPr dirty="0"/>
          </a:p>
        </p:txBody>
      </p:sp>
      <p:sp>
        <p:nvSpPr>
          <p:cNvPr id="379" name="Google Shape;379;p19"/>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457200" lvl="0" indent="-457200" algn="just" rtl="0">
              <a:lnSpc>
                <a:spcPct val="103333"/>
              </a:lnSpc>
              <a:spcBef>
                <a:spcPts val="0"/>
              </a:spcBef>
              <a:spcAft>
                <a:spcPts val="0"/>
              </a:spcAft>
              <a:buClr>
                <a:srgbClr val="000000"/>
              </a:buClr>
              <a:buSzPts val="2400"/>
              <a:buAutoNum type="arabicPeriod"/>
            </a:pPr>
            <a:r>
              <a:rPr lang="de-DE" dirty="0">
                <a:solidFill>
                  <a:srgbClr val="000000"/>
                </a:solidFill>
              </a:rPr>
              <a:t>Aufrechterhaltung positiver Beziehungen zu Interessengruppen,</a:t>
            </a:r>
          </a:p>
          <a:p>
            <a:pPr marL="457200" lvl="0" indent="-457200" algn="just" rtl="0">
              <a:lnSpc>
                <a:spcPct val="103333"/>
              </a:lnSpc>
              <a:spcBef>
                <a:spcPts val="0"/>
              </a:spcBef>
              <a:spcAft>
                <a:spcPts val="0"/>
              </a:spcAft>
              <a:buClr>
                <a:srgbClr val="000000"/>
              </a:buClr>
              <a:buSzPts val="2400"/>
              <a:buAutoNum type="arabicPeriod"/>
            </a:pPr>
            <a:r>
              <a:rPr lang="de-DE" dirty="0">
                <a:solidFill>
                  <a:srgbClr val="000000"/>
                </a:solidFill>
              </a:rPr>
              <a:t>Unterstützung von lokal tätigen Clustern und Clubs,</a:t>
            </a:r>
          </a:p>
          <a:p>
            <a:pPr marL="457200" lvl="0" indent="-457200" algn="just" rtl="0">
              <a:lnSpc>
                <a:spcPct val="103333"/>
              </a:lnSpc>
              <a:spcBef>
                <a:spcPts val="0"/>
              </a:spcBef>
              <a:spcAft>
                <a:spcPts val="0"/>
              </a:spcAft>
              <a:buClr>
                <a:srgbClr val="000000"/>
              </a:buClr>
              <a:buSzPts val="2400"/>
              <a:buAutoNum type="arabicPeriod"/>
            </a:pPr>
            <a:r>
              <a:rPr lang="de-DE" dirty="0">
                <a:solidFill>
                  <a:srgbClr val="000000"/>
                </a:solidFill>
              </a:rPr>
              <a:t>Verstärktes Engagement der Mitarbeiter in den lokalen Gemeinden,</a:t>
            </a:r>
          </a:p>
          <a:p>
            <a:pPr marL="457200" lvl="0" indent="-457200" algn="just" rtl="0">
              <a:lnSpc>
                <a:spcPct val="103333"/>
              </a:lnSpc>
              <a:spcBef>
                <a:spcPts val="0"/>
              </a:spcBef>
              <a:spcAft>
                <a:spcPts val="0"/>
              </a:spcAft>
              <a:buClr>
                <a:srgbClr val="000000"/>
              </a:buClr>
              <a:buSzPts val="2400"/>
              <a:buAutoNum type="arabicPeriod"/>
            </a:pPr>
            <a:r>
              <a:rPr lang="de-DE" dirty="0">
                <a:solidFill>
                  <a:srgbClr val="000000"/>
                </a:solidFill>
              </a:rPr>
              <a:t>Sorge für eine nachhaltige Entwicklung vor Ort,</a:t>
            </a:r>
          </a:p>
          <a:p>
            <a:pPr marL="457200" lvl="0" indent="-457200" algn="just" rtl="0">
              <a:lnSpc>
                <a:spcPct val="103333"/>
              </a:lnSpc>
              <a:spcBef>
                <a:spcPts val="0"/>
              </a:spcBef>
              <a:spcAft>
                <a:spcPts val="0"/>
              </a:spcAft>
              <a:buClr>
                <a:srgbClr val="000000"/>
              </a:buClr>
              <a:buSzPts val="2400"/>
              <a:buAutoNum type="arabicPeriod"/>
            </a:pPr>
            <a:r>
              <a:rPr lang="de-DE" dirty="0">
                <a:solidFill>
                  <a:srgbClr val="000000"/>
                </a:solidFill>
              </a:rPr>
              <a:t>Nutzung der Dienste lokaler Zulieferer,</a:t>
            </a:r>
          </a:p>
          <a:p>
            <a:pPr marL="457200" lvl="0" indent="-457200" algn="just" rtl="0">
              <a:lnSpc>
                <a:spcPct val="103333"/>
              </a:lnSpc>
              <a:spcBef>
                <a:spcPts val="0"/>
              </a:spcBef>
              <a:spcAft>
                <a:spcPts val="0"/>
              </a:spcAft>
              <a:buClr>
                <a:srgbClr val="000000"/>
              </a:buClr>
              <a:buSzPts val="2400"/>
              <a:buAutoNum type="arabicPeriod"/>
            </a:pPr>
            <a:r>
              <a:rPr lang="de-DE" dirty="0">
                <a:solidFill>
                  <a:srgbClr val="000000"/>
                </a:solidFill>
              </a:rPr>
              <a:t>Verbesserung der externen Sichtbarkeit, um das Image zu verbessern - effektives Marketing</a:t>
            </a:r>
            <a:r>
              <a:rPr lang="en-US" dirty="0">
                <a:solidFill>
                  <a:srgbClr val="000000"/>
                </a:solidFill>
              </a:rPr>
              <a:t>.</a:t>
            </a:r>
            <a:endParaRPr dirty="0"/>
          </a:p>
          <a:p>
            <a:pPr marL="228600" lvl="0" indent="-228600" algn="just" rtl="0">
              <a:lnSpc>
                <a:spcPct val="103333"/>
              </a:lnSpc>
              <a:spcBef>
                <a:spcPts val="0"/>
              </a:spcBef>
              <a:spcAft>
                <a:spcPts val="0"/>
              </a:spcAft>
              <a:buClr>
                <a:srgbClr val="595959"/>
              </a:buClr>
              <a:buSzPts val="2400"/>
              <a:buNone/>
            </a:pPr>
            <a:endParaRPr dirty="0"/>
          </a:p>
        </p:txBody>
      </p:sp>
      <p:sp>
        <p:nvSpPr>
          <p:cNvPr id="380" name="Google Shape;380;p19"/>
          <p:cNvSpPr txBox="1"/>
          <p:nvPr/>
        </p:nvSpPr>
        <p:spPr>
          <a:xfrm>
            <a:off x="7890221" y="5710913"/>
            <a:ext cx="2061853" cy="6186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73B64B"/>
              </a:buClr>
              <a:buSzPts val="1800"/>
              <a:buFont typeface="Arial"/>
              <a:buNone/>
            </a:pPr>
            <a:endParaRPr sz="1800" b="1" i="0" u="none" strike="noStrike" cap="none">
              <a:solidFill>
                <a:srgbClr val="FF0000"/>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6" name="Google Shape;386;p20"/>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de-DE" dirty="0"/>
              <a:t>Schritt-für-Schritt-Verfahren zum Aufbau kommunaler Partnerschaften</a:t>
            </a:r>
            <a:endParaRPr dirty="0"/>
          </a:p>
        </p:txBody>
      </p:sp>
      <p:sp>
        <p:nvSpPr>
          <p:cNvPr id="388" name="Google Shape;388;p20"/>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457200" lvl="0" indent="-457200" algn="just" rtl="0">
              <a:lnSpc>
                <a:spcPct val="103333"/>
              </a:lnSpc>
              <a:spcBef>
                <a:spcPts val="0"/>
              </a:spcBef>
              <a:spcAft>
                <a:spcPts val="0"/>
              </a:spcAft>
              <a:buClr>
                <a:srgbClr val="000000"/>
              </a:buClr>
              <a:buSzPts val="2400"/>
              <a:buAutoNum type="arabicPeriod"/>
            </a:pPr>
            <a:r>
              <a:rPr lang="de-DE" sz="2000" dirty="0">
                <a:solidFill>
                  <a:srgbClr val="000000"/>
                </a:solidFill>
              </a:rPr>
              <a:t>Analyse der lokalen Bedürfnisse und Entwicklungsmöglichkeiten</a:t>
            </a:r>
          </a:p>
          <a:p>
            <a:pPr marL="457200" lvl="0" indent="-457200" algn="just" rtl="0">
              <a:lnSpc>
                <a:spcPct val="103333"/>
              </a:lnSpc>
              <a:spcBef>
                <a:spcPts val="0"/>
              </a:spcBef>
              <a:spcAft>
                <a:spcPts val="0"/>
              </a:spcAft>
              <a:buClr>
                <a:srgbClr val="000000"/>
              </a:buClr>
              <a:buSzPts val="2400"/>
              <a:buAutoNum type="arabicPeriod"/>
            </a:pPr>
            <a:r>
              <a:rPr lang="de-DE" sz="2000" dirty="0">
                <a:solidFill>
                  <a:srgbClr val="000000"/>
                </a:solidFill>
              </a:rPr>
              <a:t>Identifizierung von und gute Beziehungen zu Nichtregierungsorganisationen, lokalen Behörden und Universitäten.</a:t>
            </a:r>
          </a:p>
          <a:p>
            <a:pPr marL="457200" lvl="0" indent="-457200" algn="just" rtl="0">
              <a:lnSpc>
                <a:spcPct val="103333"/>
              </a:lnSpc>
              <a:spcBef>
                <a:spcPts val="0"/>
              </a:spcBef>
              <a:spcAft>
                <a:spcPts val="0"/>
              </a:spcAft>
              <a:buClr>
                <a:srgbClr val="000000"/>
              </a:buClr>
              <a:buSzPts val="2400"/>
              <a:buAutoNum type="arabicPeriod"/>
            </a:pPr>
            <a:r>
              <a:rPr lang="de-DE" sz="2000" dirty="0">
                <a:solidFill>
                  <a:srgbClr val="000000"/>
                </a:solidFill>
              </a:rPr>
              <a:t>Entwicklung von Zielen</a:t>
            </a:r>
          </a:p>
          <a:p>
            <a:pPr marL="457200" lvl="0" indent="-457200" algn="just" rtl="0">
              <a:lnSpc>
                <a:spcPct val="103333"/>
              </a:lnSpc>
              <a:spcBef>
                <a:spcPts val="0"/>
              </a:spcBef>
              <a:spcAft>
                <a:spcPts val="0"/>
              </a:spcAft>
              <a:buClr>
                <a:srgbClr val="000000"/>
              </a:buClr>
              <a:buSzPts val="2400"/>
              <a:buAutoNum type="arabicPeriod"/>
            </a:pPr>
            <a:r>
              <a:rPr lang="de-DE" sz="2000" dirty="0">
                <a:solidFill>
                  <a:srgbClr val="000000"/>
                </a:solidFill>
              </a:rPr>
              <a:t>Aktives Knüpfen von Kontakten</a:t>
            </a:r>
          </a:p>
          <a:p>
            <a:pPr marL="457200" lvl="0" indent="-457200" algn="just" rtl="0">
              <a:lnSpc>
                <a:spcPct val="103333"/>
              </a:lnSpc>
              <a:spcBef>
                <a:spcPts val="0"/>
              </a:spcBef>
              <a:spcAft>
                <a:spcPts val="0"/>
              </a:spcAft>
              <a:buClr>
                <a:srgbClr val="000000"/>
              </a:buClr>
              <a:buSzPts val="2400"/>
              <a:buAutoNum type="arabicPeriod"/>
            </a:pPr>
            <a:r>
              <a:rPr lang="de-DE" sz="2000" dirty="0">
                <a:solidFill>
                  <a:srgbClr val="000000"/>
                </a:solidFill>
              </a:rPr>
              <a:t>Organisation von Treffen, Veranstaltungen oder Schulungen</a:t>
            </a:r>
          </a:p>
          <a:p>
            <a:pPr marL="457200" lvl="0" indent="-457200" algn="just" rtl="0">
              <a:lnSpc>
                <a:spcPct val="103333"/>
              </a:lnSpc>
              <a:spcBef>
                <a:spcPts val="0"/>
              </a:spcBef>
              <a:spcAft>
                <a:spcPts val="0"/>
              </a:spcAft>
              <a:buClr>
                <a:srgbClr val="000000"/>
              </a:buClr>
              <a:buSzPts val="2400"/>
              <a:buAutoNum type="arabicPeriod"/>
            </a:pPr>
            <a:r>
              <a:rPr lang="de-DE" sz="2000" dirty="0">
                <a:solidFill>
                  <a:srgbClr val="000000"/>
                </a:solidFill>
              </a:rPr>
              <a:t>Gründung von oder Teilnahme an Brancheninteressengruppen, z. B. Clustern</a:t>
            </a:r>
          </a:p>
          <a:p>
            <a:pPr marL="457200" lvl="0" indent="-457200" algn="just" rtl="0">
              <a:lnSpc>
                <a:spcPct val="103333"/>
              </a:lnSpc>
              <a:spcBef>
                <a:spcPts val="0"/>
              </a:spcBef>
              <a:spcAft>
                <a:spcPts val="0"/>
              </a:spcAft>
              <a:buClr>
                <a:srgbClr val="000000"/>
              </a:buClr>
              <a:buSzPts val="2400"/>
              <a:buAutoNum type="arabicPeriod"/>
            </a:pPr>
            <a:r>
              <a:rPr lang="de-DE" sz="2000" dirty="0">
                <a:solidFill>
                  <a:srgbClr val="000000"/>
                </a:solidFill>
              </a:rPr>
              <a:t>Aufrechterhaltung einer guten Kommunikation - mit allen! Beantworten Sie E-Mails und Telefonanrufe und seien Sie offen</a:t>
            </a:r>
            <a:r>
              <a:rPr lang="en-US" sz="2000" dirty="0">
                <a:solidFill>
                  <a:srgbClr val="000000"/>
                </a:solidFill>
              </a:rPr>
              <a:t>.</a:t>
            </a:r>
            <a:endParaRPr sz="2000" dirty="0">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92"/>
        <p:cNvGrpSpPr/>
        <p:nvPr/>
      </p:nvGrpSpPr>
      <p:grpSpPr>
        <a:xfrm>
          <a:off x="0" y="0"/>
          <a:ext cx="0" cy="0"/>
          <a:chOff x="0" y="0"/>
          <a:chExt cx="0" cy="0"/>
        </a:xfrm>
      </p:grpSpPr>
      <p:sp>
        <p:nvSpPr>
          <p:cNvPr id="393" name="Google Shape;393;p21"/>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en-US" dirty="0" err="1"/>
              <a:t>Warum</a:t>
            </a:r>
            <a:r>
              <a:rPr lang="en-US" dirty="0"/>
              <a:t> </a:t>
            </a:r>
            <a:r>
              <a:rPr lang="en-US" dirty="0" err="1"/>
              <a:t>sind</a:t>
            </a:r>
            <a:r>
              <a:rPr lang="en-US" dirty="0"/>
              <a:t> </a:t>
            </a:r>
            <a:r>
              <a:rPr lang="en-US" dirty="0" err="1"/>
              <a:t>Gemeinschaftspartnerschaften</a:t>
            </a:r>
            <a:r>
              <a:rPr lang="en-US" dirty="0"/>
              <a:t> </a:t>
            </a:r>
            <a:r>
              <a:rPr lang="en-US" dirty="0" err="1"/>
              <a:t>sinnvoll</a:t>
            </a:r>
            <a:r>
              <a:rPr lang="en-US" dirty="0"/>
              <a:t>?</a:t>
            </a:r>
            <a:endParaRPr dirty="0"/>
          </a:p>
        </p:txBody>
      </p:sp>
      <p:sp>
        <p:nvSpPr>
          <p:cNvPr id="395" name="Google Shape;395;p21"/>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228600" lvl="0" indent="-228600" algn="just" rtl="0">
              <a:lnSpc>
                <a:spcPct val="103333"/>
              </a:lnSpc>
              <a:spcBef>
                <a:spcPts val="0"/>
              </a:spcBef>
              <a:spcAft>
                <a:spcPts val="0"/>
              </a:spcAft>
              <a:buClr>
                <a:srgbClr val="000000"/>
              </a:buClr>
              <a:buSzPts val="2400"/>
              <a:buNone/>
            </a:pPr>
            <a:r>
              <a:rPr lang="en-US" sz="2000" dirty="0">
                <a:solidFill>
                  <a:srgbClr val="000000"/>
                </a:solidFill>
              </a:rPr>
              <a:t>	</a:t>
            </a:r>
            <a:r>
              <a:rPr lang="de-DE" sz="2000" dirty="0">
                <a:solidFill>
                  <a:srgbClr val="000000"/>
                </a:solidFill>
              </a:rPr>
              <a:t> Der Aufbau von Partnerschaften innerhalb eines Unternehmens ist von entscheidender Bedeutung, insbesondere im Zusammenhang mit dem Aufbau einer nachhaltigen Wirtschaft</a:t>
            </a:r>
            <a:r>
              <a:rPr lang="en-US" sz="2000" dirty="0">
                <a:solidFill>
                  <a:srgbClr val="000000"/>
                </a:solidFill>
              </a:rPr>
              <a:t>. </a:t>
            </a:r>
            <a:endParaRPr sz="2000" dirty="0"/>
          </a:p>
          <a:p>
            <a:pPr marL="228600" lvl="0" indent="-228600" algn="just" rtl="0">
              <a:lnSpc>
                <a:spcPct val="103333"/>
              </a:lnSpc>
              <a:spcBef>
                <a:spcPts val="0"/>
              </a:spcBef>
              <a:spcAft>
                <a:spcPts val="0"/>
              </a:spcAft>
              <a:buClr>
                <a:srgbClr val="595959"/>
              </a:buClr>
              <a:buSzPts val="2400"/>
              <a:buNone/>
            </a:pPr>
            <a:endParaRPr sz="2000" dirty="0">
              <a:solidFill>
                <a:srgbClr val="000000"/>
              </a:solidFill>
            </a:endParaRPr>
          </a:p>
          <a:p>
            <a:pPr marL="342900" lvl="0" indent="-342900" algn="just" rtl="0">
              <a:lnSpc>
                <a:spcPct val="103333"/>
              </a:lnSpc>
              <a:spcBef>
                <a:spcPts val="0"/>
              </a:spcBef>
              <a:spcAft>
                <a:spcPts val="0"/>
              </a:spcAft>
              <a:buClr>
                <a:srgbClr val="73B64B"/>
              </a:buClr>
              <a:buSzPts val="2400"/>
              <a:buFont typeface="Noto Sans Symbols"/>
              <a:buChar char="⮚"/>
            </a:pPr>
            <a:r>
              <a:rPr lang="de-DE" sz="2000" dirty="0">
                <a:solidFill>
                  <a:srgbClr val="000000"/>
                </a:solidFill>
              </a:rPr>
              <a:t>Förderung der Arbeitsmoral: Gemeinsame Aktionen für ein gemeinsames Ziel können die Arbeitsmoral erheblich steigern. Wenn die Mitarbeiter das Gefühl haben, dass ihr Unternehmen gute soziale Aktivitäten durchführt, fühlen sie sich wohler am Arbeitsplatz, was wiederum zu einer höheren Mitarbeiterbindung führen kann.</a:t>
            </a:r>
            <a:r>
              <a:rPr lang="en-US" sz="2000" dirty="0">
                <a:solidFill>
                  <a:srgbClr val="000000"/>
                </a:solidFill>
              </a:rPr>
              <a:t>.</a:t>
            </a:r>
            <a:endParaRPr sz="2000"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3"/>
          <p:cNvSpPr txBox="1">
            <a:spLocks noGrp="1"/>
          </p:cNvSpPr>
          <p:nvPr>
            <p:ph type="body" idx="2"/>
          </p:nvPr>
        </p:nvSpPr>
        <p:spPr>
          <a:xfrm>
            <a:off x="5335297" y="804645"/>
            <a:ext cx="5857689" cy="689519"/>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595959"/>
              </a:buClr>
              <a:buSzPts val="2400"/>
              <a:buNone/>
            </a:pPr>
            <a:r>
              <a:rPr lang="en-US" dirty="0" err="1"/>
              <a:t>Einführung</a:t>
            </a:r>
            <a:r>
              <a:rPr lang="en-US" dirty="0"/>
              <a:t> in das Modul</a:t>
            </a:r>
            <a:endParaRPr dirty="0"/>
          </a:p>
        </p:txBody>
      </p:sp>
      <p:sp>
        <p:nvSpPr>
          <p:cNvPr id="236" name="Google Shape;236;p3"/>
          <p:cNvSpPr txBox="1">
            <a:spLocks noGrp="1"/>
          </p:cNvSpPr>
          <p:nvPr>
            <p:ph type="body" idx="4"/>
          </p:nvPr>
        </p:nvSpPr>
        <p:spPr>
          <a:xfrm>
            <a:off x="5357000" y="1559213"/>
            <a:ext cx="5857689" cy="689519"/>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595959"/>
              </a:buClr>
              <a:buSzPts val="2400"/>
              <a:buNone/>
            </a:pPr>
            <a:r>
              <a:rPr lang="en-US" dirty="0" err="1"/>
              <a:t>Nachhaltiges</a:t>
            </a:r>
            <a:r>
              <a:rPr lang="en-US" dirty="0"/>
              <a:t> </a:t>
            </a:r>
            <a:r>
              <a:rPr lang="en-US" dirty="0" err="1"/>
              <a:t>Wirtschaften</a:t>
            </a:r>
            <a:endParaRPr dirty="0"/>
          </a:p>
        </p:txBody>
      </p:sp>
      <p:sp>
        <p:nvSpPr>
          <p:cNvPr id="237" name="Google Shape;237;p3"/>
          <p:cNvSpPr txBox="1">
            <a:spLocks noGrp="1"/>
          </p:cNvSpPr>
          <p:nvPr>
            <p:ph type="body" idx="6"/>
          </p:nvPr>
        </p:nvSpPr>
        <p:spPr>
          <a:xfrm>
            <a:off x="5363579" y="2361906"/>
            <a:ext cx="5857689" cy="689519"/>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595959"/>
              </a:buClr>
              <a:buSzPts val="2400"/>
              <a:buNone/>
            </a:pPr>
            <a:r>
              <a:rPr lang="en-US" dirty="0" err="1"/>
              <a:t>Fallstudien</a:t>
            </a:r>
            <a:endParaRPr dirty="0"/>
          </a:p>
        </p:txBody>
      </p:sp>
      <p:sp>
        <p:nvSpPr>
          <p:cNvPr id="238" name="Google Shape;238;p3"/>
          <p:cNvSpPr txBox="1">
            <a:spLocks noGrp="1"/>
          </p:cNvSpPr>
          <p:nvPr>
            <p:ph type="body" idx="8"/>
          </p:nvPr>
        </p:nvSpPr>
        <p:spPr>
          <a:xfrm>
            <a:off x="5385282" y="3132516"/>
            <a:ext cx="5857689" cy="689519"/>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595959"/>
              </a:buClr>
              <a:buSzPts val="2400"/>
              <a:buNone/>
            </a:pPr>
            <a:r>
              <a:rPr lang="en-US" dirty="0" err="1"/>
              <a:t>Bewertung</a:t>
            </a:r>
            <a:endParaRPr dirty="0"/>
          </a:p>
        </p:txBody>
      </p:sp>
      <p:sp>
        <p:nvSpPr>
          <p:cNvPr id="239" name="Google Shape;239;p3"/>
          <p:cNvSpPr txBox="1">
            <a:spLocks noGrp="1"/>
          </p:cNvSpPr>
          <p:nvPr>
            <p:ph type="body" idx="13"/>
          </p:nvPr>
        </p:nvSpPr>
        <p:spPr>
          <a:xfrm>
            <a:off x="5363579" y="3887083"/>
            <a:ext cx="5857689" cy="689519"/>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595959"/>
              </a:buClr>
              <a:buSzPts val="2400"/>
              <a:buNone/>
            </a:pPr>
            <a:r>
              <a:rPr lang="en-US" dirty="0" err="1"/>
              <a:t>Wichtige</a:t>
            </a:r>
            <a:r>
              <a:rPr lang="en-US" dirty="0"/>
              <a:t> </a:t>
            </a:r>
            <a:r>
              <a:rPr lang="en-US" dirty="0" err="1"/>
              <a:t>Begriffe</a:t>
            </a:r>
            <a:r>
              <a:rPr lang="en-US" dirty="0"/>
              <a:t> und </a:t>
            </a:r>
            <a:r>
              <a:rPr lang="en-US" dirty="0" err="1"/>
              <a:t>Definitionen</a:t>
            </a:r>
            <a:endParaRPr dirty="0"/>
          </a:p>
        </p:txBody>
      </p:sp>
      <p:sp>
        <p:nvSpPr>
          <p:cNvPr id="240" name="Google Shape;240;p3"/>
          <p:cNvSpPr txBox="1">
            <a:spLocks noGrp="1"/>
          </p:cNvSpPr>
          <p:nvPr>
            <p:ph type="body" idx="14"/>
          </p:nvPr>
        </p:nvSpPr>
        <p:spPr>
          <a:xfrm>
            <a:off x="511849" y="804645"/>
            <a:ext cx="2528330" cy="1395907"/>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dirty="0"/>
              <a:t>INHALTSVERZEICHNIS</a:t>
            </a:r>
            <a:endParaRPr dirty="0"/>
          </a:p>
        </p:txBody>
      </p:sp>
      <p:sp>
        <p:nvSpPr>
          <p:cNvPr id="241" name="Google Shape;241;p3"/>
          <p:cNvSpPr txBox="1">
            <a:spLocks noGrp="1"/>
          </p:cNvSpPr>
          <p:nvPr>
            <p:ph type="body" idx="1"/>
          </p:nvPr>
        </p:nvSpPr>
        <p:spPr>
          <a:xfrm>
            <a:off x="4500000" y="804645"/>
            <a:ext cx="700387" cy="68951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73B64B"/>
              </a:buClr>
              <a:buSzPts val="3000"/>
              <a:buNone/>
            </a:pPr>
            <a:r>
              <a:rPr lang="en-US" sz="3000"/>
              <a:t>01</a:t>
            </a:r>
            <a:endParaRPr/>
          </a:p>
        </p:txBody>
      </p:sp>
      <p:sp>
        <p:nvSpPr>
          <p:cNvPr id="242" name="Google Shape;242;p3"/>
          <p:cNvSpPr txBox="1">
            <a:spLocks noGrp="1"/>
          </p:cNvSpPr>
          <p:nvPr>
            <p:ph type="body" idx="3"/>
          </p:nvPr>
        </p:nvSpPr>
        <p:spPr>
          <a:xfrm>
            <a:off x="4521703" y="1559213"/>
            <a:ext cx="700387" cy="68951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73B64B"/>
              </a:buClr>
              <a:buSzPts val="3000"/>
              <a:buNone/>
            </a:pPr>
            <a:r>
              <a:rPr lang="en-US" sz="3000"/>
              <a:t>02</a:t>
            </a:r>
            <a:endParaRPr/>
          </a:p>
        </p:txBody>
      </p:sp>
      <p:sp>
        <p:nvSpPr>
          <p:cNvPr id="243" name="Google Shape;243;p3"/>
          <p:cNvSpPr txBox="1">
            <a:spLocks noGrp="1"/>
          </p:cNvSpPr>
          <p:nvPr>
            <p:ph type="body" idx="5"/>
          </p:nvPr>
        </p:nvSpPr>
        <p:spPr>
          <a:xfrm>
            <a:off x="4528282" y="2361906"/>
            <a:ext cx="700387" cy="68951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73B64B"/>
              </a:buClr>
              <a:buSzPts val="3000"/>
              <a:buNone/>
            </a:pPr>
            <a:r>
              <a:rPr lang="en-US" sz="3000"/>
              <a:t>03</a:t>
            </a:r>
            <a:endParaRPr/>
          </a:p>
        </p:txBody>
      </p:sp>
      <p:sp>
        <p:nvSpPr>
          <p:cNvPr id="244" name="Google Shape;244;p3"/>
          <p:cNvSpPr txBox="1">
            <a:spLocks noGrp="1"/>
          </p:cNvSpPr>
          <p:nvPr>
            <p:ph type="body" idx="7"/>
          </p:nvPr>
        </p:nvSpPr>
        <p:spPr>
          <a:xfrm>
            <a:off x="4549985" y="3132516"/>
            <a:ext cx="700387" cy="68951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73B64B"/>
              </a:buClr>
              <a:buSzPts val="3000"/>
              <a:buNone/>
            </a:pPr>
            <a:r>
              <a:rPr lang="en-US" sz="3000"/>
              <a:t>04</a:t>
            </a:r>
            <a:endParaRPr/>
          </a:p>
        </p:txBody>
      </p:sp>
      <p:sp>
        <p:nvSpPr>
          <p:cNvPr id="245" name="Google Shape;245;p3"/>
          <p:cNvSpPr txBox="1">
            <a:spLocks noGrp="1"/>
          </p:cNvSpPr>
          <p:nvPr>
            <p:ph type="body" idx="9"/>
          </p:nvPr>
        </p:nvSpPr>
        <p:spPr>
          <a:xfrm>
            <a:off x="4528282" y="3887083"/>
            <a:ext cx="700387" cy="68951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73B64B"/>
              </a:buClr>
              <a:buSzPts val="3000"/>
              <a:buNone/>
            </a:pPr>
            <a:r>
              <a:rPr lang="en-US" sz="3000"/>
              <a:t>05</a:t>
            </a:r>
            <a:endParaRPr/>
          </a:p>
        </p:txBody>
      </p:sp>
      <p:sp>
        <p:nvSpPr>
          <p:cNvPr id="246" name="Google Shape;246;p3"/>
          <p:cNvSpPr txBox="1"/>
          <p:nvPr/>
        </p:nvSpPr>
        <p:spPr>
          <a:xfrm>
            <a:off x="5385282" y="4609268"/>
            <a:ext cx="5857689" cy="689519"/>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595959"/>
              </a:buClr>
              <a:buSzPts val="2400"/>
              <a:buFont typeface="Arial"/>
              <a:buNone/>
            </a:pPr>
            <a:r>
              <a:rPr lang="en-US" sz="1400" b="0" i="0" u="none" strike="noStrike" cap="none" dirty="0" err="1">
                <a:solidFill>
                  <a:srgbClr val="000000"/>
                </a:solidFill>
                <a:latin typeface="Arial"/>
                <a:ea typeface="Arial"/>
                <a:cs typeface="Arial"/>
                <a:sym typeface="Arial"/>
              </a:rPr>
              <a:t>Referenzen</a:t>
            </a:r>
            <a:endParaRPr sz="1400" b="0" i="0" u="none" strike="noStrike" cap="none" dirty="0">
              <a:solidFill>
                <a:srgbClr val="000000"/>
              </a:solidFill>
              <a:latin typeface="Arial"/>
              <a:ea typeface="Arial"/>
              <a:cs typeface="Arial"/>
              <a:sym typeface="Arial"/>
            </a:endParaRPr>
          </a:p>
        </p:txBody>
      </p:sp>
      <p:sp>
        <p:nvSpPr>
          <p:cNvPr id="247" name="Google Shape;247;p3"/>
          <p:cNvSpPr txBox="1"/>
          <p:nvPr/>
        </p:nvSpPr>
        <p:spPr>
          <a:xfrm>
            <a:off x="4549985" y="4609268"/>
            <a:ext cx="700387" cy="689518"/>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rgbClr val="73B64B"/>
              </a:buClr>
              <a:buSzPts val="3000"/>
              <a:buFont typeface="Arial"/>
              <a:buNone/>
            </a:pPr>
            <a:r>
              <a:rPr lang="en-US" sz="3000" b="1" i="0" u="none" strike="noStrike" cap="none">
                <a:solidFill>
                  <a:srgbClr val="73B64B"/>
                </a:solidFill>
                <a:latin typeface="Calibri"/>
                <a:ea typeface="Calibri"/>
                <a:cs typeface="Calibri"/>
                <a:sym typeface="Calibri"/>
              </a:rPr>
              <a:t>06</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sp>
        <p:nvSpPr>
          <p:cNvPr id="400" name="Google Shape;400;p22"/>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endParaRPr/>
          </a:p>
          <a:p>
            <a:pPr marL="0" lvl="0" indent="0" algn="l" rtl="0">
              <a:lnSpc>
                <a:spcPct val="90000"/>
              </a:lnSpc>
              <a:spcBef>
                <a:spcPts val="1000"/>
              </a:spcBef>
              <a:spcAft>
                <a:spcPts val="0"/>
              </a:spcAft>
              <a:buClr>
                <a:srgbClr val="73B64B"/>
              </a:buClr>
              <a:buSzPts val="3600"/>
              <a:buNone/>
            </a:pPr>
            <a:endParaRPr/>
          </a:p>
        </p:txBody>
      </p:sp>
      <p:sp>
        <p:nvSpPr>
          <p:cNvPr id="402" name="Google Shape;402;p22"/>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342900" lvl="0" indent="-342900" algn="just" rtl="0">
              <a:lnSpc>
                <a:spcPct val="103333"/>
              </a:lnSpc>
              <a:spcBef>
                <a:spcPts val="0"/>
              </a:spcBef>
              <a:spcAft>
                <a:spcPts val="0"/>
              </a:spcAft>
              <a:buClr>
                <a:srgbClr val="73B64B"/>
              </a:buClr>
              <a:buSzPts val="2400"/>
              <a:buFont typeface="Arial"/>
              <a:buChar char="•"/>
            </a:pPr>
            <a:r>
              <a:rPr lang="de-DE" sz="2000" b="0" i="0" dirty="0">
                <a:solidFill>
                  <a:srgbClr val="333333"/>
                </a:solidFill>
                <a:highlight>
                  <a:srgbClr val="FCFCFC"/>
                </a:highlight>
              </a:rPr>
              <a:t>Gleichgewicht zwischen Arbeit und Leben: Ein neuer Blick auf die Werte der Arbeit. Die jüngere Generation trifft ihre Entscheidungen über die Arbeit nicht nur auf der Grundlage des Gehalts. Die Vereinbarkeit von Berufs- und Privatleben ist für sie wichtig.</a:t>
            </a:r>
          </a:p>
          <a:p>
            <a:pPr marL="342900" lvl="0" indent="-342900" algn="just" rtl="0">
              <a:lnSpc>
                <a:spcPct val="103333"/>
              </a:lnSpc>
              <a:spcBef>
                <a:spcPts val="0"/>
              </a:spcBef>
              <a:spcAft>
                <a:spcPts val="0"/>
              </a:spcAft>
              <a:buClr>
                <a:srgbClr val="73B64B"/>
              </a:buClr>
              <a:buSzPts val="2400"/>
              <a:buFont typeface="Arial"/>
              <a:buChar char="•"/>
            </a:pPr>
            <a:r>
              <a:rPr lang="de-DE" sz="2000" b="0" i="0" dirty="0">
                <a:solidFill>
                  <a:srgbClr val="333333"/>
                </a:solidFill>
                <a:highlight>
                  <a:srgbClr val="FCFCFC"/>
                </a:highlight>
              </a:rPr>
              <a:t>Teambildung: Die Organisation von Freiwilligeneinsätzen stärkt das Gemeinschaftsgefühl und die Teamarbeit.</a:t>
            </a:r>
          </a:p>
          <a:p>
            <a:pPr marL="342900" lvl="0" indent="-342900" algn="just" rtl="0">
              <a:lnSpc>
                <a:spcPct val="103333"/>
              </a:lnSpc>
              <a:spcBef>
                <a:spcPts val="0"/>
              </a:spcBef>
              <a:spcAft>
                <a:spcPts val="0"/>
              </a:spcAft>
              <a:buClr>
                <a:srgbClr val="73B64B"/>
              </a:buClr>
              <a:buSzPts val="2400"/>
              <a:buFont typeface="Arial"/>
              <a:buChar char="•"/>
            </a:pPr>
            <a:r>
              <a:rPr lang="de-DE" sz="2000" b="0" i="0" dirty="0">
                <a:solidFill>
                  <a:srgbClr val="333333"/>
                </a:solidFill>
                <a:highlight>
                  <a:srgbClr val="FCFCFC"/>
                </a:highlight>
              </a:rPr>
              <a:t>Informieren Sie die Öffentlichkeit: Wenn Sie eine PR-Kampagne starten, um die Menschen über die gemeinnützige Arbeit Ihres Unternehmens zu informieren, rückt dies nicht nur Ihr Unternehmen in ein positives Licht, sondern erhöht auch das Bewusstsein für die von Ihnen unterstützten Wohltätigkeitsorganisationen.</a:t>
            </a:r>
            <a:r>
              <a:rPr lang="en-US" sz="2000" b="0" i="0" dirty="0">
                <a:solidFill>
                  <a:srgbClr val="333333"/>
                </a:solidFill>
                <a:highlight>
                  <a:srgbClr val="FCFCFC"/>
                </a:highlight>
              </a:rPr>
              <a:t>.</a:t>
            </a:r>
            <a:endParaRPr sz="2000" dirty="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06"/>
        <p:cNvGrpSpPr/>
        <p:nvPr/>
      </p:nvGrpSpPr>
      <p:grpSpPr>
        <a:xfrm>
          <a:off x="0" y="0"/>
          <a:ext cx="0" cy="0"/>
          <a:chOff x="0" y="0"/>
          <a:chExt cx="0" cy="0"/>
        </a:xfrm>
      </p:grpSpPr>
      <p:sp>
        <p:nvSpPr>
          <p:cNvPr id="407" name="Google Shape;407;p23"/>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de-DE" dirty="0"/>
              <a:t>Gruppen, die sich für kommunale Entwicklung und soziale Belange interessieren</a:t>
            </a:r>
            <a:endParaRPr dirty="0"/>
          </a:p>
        </p:txBody>
      </p:sp>
      <p:sp>
        <p:nvSpPr>
          <p:cNvPr id="409" name="Google Shape;409;p23"/>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342900" lvl="0" indent="-342900" algn="just" rtl="0">
              <a:lnSpc>
                <a:spcPct val="103333"/>
              </a:lnSpc>
              <a:spcBef>
                <a:spcPts val="0"/>
              </a:spcBef>
              <a:spcAft>
                <a:spcPts val="0"/>
              </a:spcAft>
              <a:buClr>
                <a:srgbClr val="73B64B"/>
              </a:buClr>
              <a:buSzPts val="2400"/>
              <a:buFont typeface="Arial"/>
              <a:buChar char="•"/>
            </a:pPr>
            <a:r>
              <a:rPr lang="de-DE" sz="2000" i="0" dirty="0">
                <a:solidFill>
                  <a:srgbClr val="000000"/>
                </a:solidFill>
                <a:highlight>
                  <a:srgbClr val="FFFFFF"/>
                </a:highlight>
              </a:rPr>
              <a:t>Frauenclubs: Gruppen, die sich auf die Unterstützung und Stärkung von Frauen am Arbeitsplatz konzentrieren,</a:t>
            </a:r>
          </a:p>
          <a:p>
            <a:pPr marL="342900" lvl="0" indent="-342900" algn="just" rtl="0">
              <a:lnSpc>
                <a:spcPct val="103333"/>
              </a:lnSpc>
              <a:spcBef>
                <a:spcPts val="0"/>
              </a:spcBef>
              <a:spcAft>
                <a:spcPts val="0"/>
              </a:spcAft>
              <a:buClr>
                <a:srgbClr val="73B64B"/>
              </a:buClr>
              <a:buSzPts val="2400"/>
              <a:buFont typeface="Arial"/>
              <a:buChar char="•"/>
            </a:pPr>
            <a:r>
              <a:rPr lang="de-DE" sz="2000" i="0" dirty="0">
                <a:solidFill>
                  <a:srgbClr val="000000"/>
                </a:solidFill>
                <a:highlight>
                  <a:srgbClr val="FFFFFF"/>
                </a:highlight>
              </a:rPr>
              <a:t>Thematische Cluster: Spezialisierte Gruppen, die Arbeitnehmer zusammenbringen, die an bestimmten Themen interessiert sind, z. B. ein Bau-Cluster,</a:t>
            </a:r>
          </a:p>
          <a:p>
            <a:pPr marL="342900" lvl="0" indent="-342900" algn="just" rtl="0">
              <a:lnSpc>
                <a:spcPct val="103333"/>
              </a:lnSpc>
              <a:spcBef>
                <a:spcPts val="0"/>
              </a:spcBef>
              <a:spcAft>
                <a:spcPts val="0"/>
              </a:spcAft>
              <a:buClr>
                <a:srgbClr val="73B64B"/>
              </a:buClr>
              <a:buSzPts val="2400"/>
              <a:buFont typeface="Arial"/>
              <a:buChar char="•"/>
            </a:pPr>
            <a:r>
              <a:rPr lang="de-DE" sz="2000" i="0" dirty="0">
                <a:solidFill>
                  <a:srgbClr val="000000"/>
                </a:solidFill>
                <a:highlight>
                  <a:srgbClr val="FFFFFF"/>
                </a:highlight>
              </a:rPr>
              <a:t>Buchklubs: Lesegruppen, die Treffen organisieren, um über Bücher zu diskutieren, </a:t>
            </a:r>
          </a:p>
          <a:p>
            <a:pPr marL="342900" lvl="0" indent="-342900" algn="just" rtl="0">
              <a:lnSpc>
                <a:spcPct val="103333"/>
              </a:lnSpc>
              <a:spcBef>
                <a:spcPts val="0"/>
              </a:spcBef>
              <a:spcAft>
                <a:spcPts val="0"/>
              </a:spcAft>
              <a:buClr>
                <a:srgbClr val="73B64B"/>
              </a:buClr>
              <a:buSzPts val="2400"/>
              <a:buFont typeface="Arial"/>
              <a:buChar char="•"/>
            </a:pPr>
            <a:r>
              <a:rPr lang="de-DE" sz="2000" i="0" dirty="0">
                <a:solidFill>
                  <a:srgbClr val="000000"/>
                </a:solidFill>
                <a:highlight>
                  <a:srgbClr val="FFFFFF"/>
                </a:highlight>
              </a:rPr>
              <a:t>Fitness-Clubs: Gruppen, die sich der Förderung einer gesunden Lebensweise widmen, indem sie gemeinsame Workouts und Sportveranstaltungen organisieren.</a:t>
            </a:r>
          </a:p>
          <a:p>
            <a:pPr marL="342900" lvl="0" indent="-342900" algn="just" rtl="0">
              <a:lnSpc>
                <a:spcPct val="103333"/>
              </a:lnSpc>
              <a:spcBef>
                <a:spcPts val="0"/>
              </a:spcBef>
              <a:spcAft>
                <a:spcPts val="0"/>
              </a:spcAft>
              <a:buClr>
                <a:srgbClr val="73B64B"/>
              </a:buClr>
              <a:buSzPts val="2400"/>
              <a:buFont typeface="Arial"/>
              <a:buChar char="•"/>
            </a:pPr>
            <a:r>
              <a:rPr lang="de-DE" sz="2000" i="0" dirty="0">
                <a:solidFill>
                  <a:srgbClr val="000000"/>
                </a:solidFill>
                <a:highlight>
                  <a:srgbClr val="FFFFFF"/>
                </a:highlight>
              </a:rPr>
              <a:t>Ehrenamtliche Gruppen. Soziale Aktivitäten</a:t>
            </a:r>
            <a:r>
              <a:rPr lang="en-US" sz="2000" i="0" dirty="0">
                <a:solidFill>
                  <a:srgbClr val="000000"/>
                </a:solidFill>
                <a:highlight>
                  <a:srgbClr val="FFFFFF"/>
                </a:highlight>
              </a:rPr>
              <a:t>.</a:t>
            </a:r>
            <a:endParaRPr sz="2000" dirty="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25"/>
        <p:cNvGrpSpPr/>
        <p:nvPr/>
      </p:nvGrpSpPr>
      <p:grpSpPr>
        <a:xfrm>
          <a:off x="0" y="0"/>
          <a:ext cx="0" cy="0"/>
          <a:chOff x="0" y="0"/>
          <a:chExt cx="0" cy="0"/>
        </a:xfrm>
      </p:grpSpPr>
      <p:sp>
        <p:nvSpPr>
          <p:cNvPr id="427" name="Google Shape;427;p25"/>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03</a:t>
            </a:r>
            <a:endParaRPr/>
          </a:p>
        </p:txBody>
      </p:sp>
      <p:sp>
        <p:nvSpPr>
          <p:cNvPr id="428" name="Google Shape;428;p25"/>
          <p:cNvSpPr/>
          <p:nvPr/>
        </p:nvSpPr>
        <p:spPr>
          <a:xfrm>
            <a:off x="5722297" y="4461934"/>
            <a:ext cx="4933927" cy="156171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429" name="Google Shape;429;p25"/>
          <p:cNvSpPr txBox="1"/>
          <p:nvPr/>
        </p:nvSpPr>
        <p:spPr>
          <a:xfrm>
            <a:off x="6025679" y="4642627"/>
            <a:ext cx="4630545" cy="64629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dirty="0">
                <a:solidFill>
                  <a:srgbClr val="000000"/>
                </a:solidFill>
                <a:latin typeface="Arial"/>
                <a:ea typeface="Arial"/>
                <a:cs typeface="Arial"/>
                <a:sym typeface="Arial"/>
              </a:rPr>
              <a:t>FALLSTUDIEN</a:t>
            </a:r>
            <a:endParaRPr sz="3600" b="0" i="0" u="none" strike="noStrike" cap="none" dirty="0">
              <a:solidFill>
                <a:srgbClr val="000000"/>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33"/>
        <p:cNvGrpSpPr/>
        <p:nvPr/>
      </p:nvGrpSpPr>
      <p:grpSpPr>
        <a:xfrm>
          <a:off x="0" y="0"/>
          <a:ext cx="0" cy="0"/>
          <a:chOff x="0" y="0"/>
          <a:chExt cx="0" cy="0"/>
        </a:xfrm>
      </p:grpSpPr>
      <p:sp>
        <p:nvSpPr>
          <p:cNvPr id="434" name="Google Shape;434;p26"/>
          <p:cNvSpPr txBox="1">
            <a:spLocks noGrp="1"/>
          </p:cNvSpPr>
          <p:nvPr>
            <p:ph type="body" idx="1"/>
          </p:nvPr>
        </p:nvSpPr>
        <p:spPr>
          <a:xfrm>
            <a:off x="4912293" y="846903"/>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dirty="0" err="1"/>
              <a:t>Fallstudie</a:t>
            </a:r>
            <a:r>
              <a:rPr lang="en-US" dirty="0"/>
              <a:t> 1: Starbucks</a:t>
            </a:r>
            <a:endParaRPr dirty="0"/>
          </a:p>
        </p:txBody>
      </p:sp>
      <p:sp>
        <p:nvSpPr>
          <p:cNvPr id="435" name="Google Shape;435;p26"/>
          <p:cNvSpPr txBox="1">
            <a:spLocks noGrp="1"/>
          </p:cNvSpPr>
          <p:nvPr>
            <p:ph type="body" idx="3"/>
          </p:nvPr>
        </p:nvSpPr>
        <p:spPr>
          <a:xfrm>
            <a:off x="3880331" y="614396"/>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01</a:t>
            </a:r>
            <a:endParaRPr/>
          </a:p>
        </p:txBody>
      </p:sp>
      <p:sp>
        <p:nvSpPr>
          <p:cNvPr id="436" name="Google Shape;436;p26"/>
          <p:cNvSpPr txBox="1">
            <a:spLocks noGrp="1"/>
          </p:cNvSpPr>
          <p:nvPr>
            <p:ph type="body" idx="4"/>
          </p:nvPr>
        </p:nvSpPr>
        <p:spPr>
          <a:xfrm>
            <a:off x="4912292" y="2770036"/>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dirty="0" err="1"/>
              <a:t>Fallstudie</a:t>
            </a:r>
            <a:r>
              <a:rPr lang="en-US" dirty="0"/>
              <a:t> 2: Allegro</a:t>
            </a:r>
            <a:endParaRPr dirty="0"/>
          </a:p>
        </p:txBody>
      </p:sp>
      <p:sp>
        <p:nvSpPr>
          <p:cNvPr id="437" name="Google Shape;437;p26"/>
          <p:cNvSpPr txBox="1">
            <a:spLocks noGrp="1"/>
          </p:cNvSpPr>
          <p:nvPr>
            <p:ph type="body" idx="6"/>
          </p:nvPr>
        </p:nvSpPr>
        <p:spPr>
          <a:xfrm>
            <a:off x="4927790" y="4633833"/>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dirty="0" err="1"/>
              <a:t>Fallstudie</a:t>
            </a:r>
            <a:r>
              <a:rPr lang="en-US" dirty="0"/>
              <a:t> 3: H&amp;M</a:t>
            </a:r>
            <a:endParaRPr dirty="0"/>
          </a:p>
        </p:txBody>
      </p:sp>
      <p:sp>
        <p:nvSpPr>
          <p:cNvPr id="438" name="Google Shape;438;p26"/>
          <p:cNvSpPr txBox="1">
            <a:spLocks noGrp="1"/>
          </p:cNvSpPr>
          <p:nvPr>
            <p:ph type="body" idx="9"/>
          </p:nvPr>
        </p:nvSpPr>
        <p:spPr>
          <a:xfrm>
            <a:off x="3918849" y="2558717"/>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02</a:t>
            </a:r>
            <a:endParaRPr/>
          </a:p>
        </p:txBody>
      </p:sp>
      <p:sp>
        <p:nvSpPr>
          <p:cNvPr id="439" name="Google Shape;439;p26"/>
          <p:cNvSpPr txBox="1">
            <a:spLocks noGrp="1"/>
          </p:cNvSpPr>
          <p:nvPr>
            <p:ph type="body" idx="13"/>
          </p:nvPr>
        </p:nvSpPr>
        <p:spPr>
          <a:xfrm>
            <a:off x="3918849" y="4410972"/>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03</a:t>
            </a:r>
            <a:endParaRPr/>
          </a:p>
        </p:txBody>
      </p:sp>
      <p:sp>
        <p:nvSpPr>
          <p:cNvPr id="440" name="Google Shape;440;p26"/>
          <p:cNvSpPr/>
          <p:nvPr/>
        </p:nvSpPr>
        <p:spPr>
          <a:xfrm>
            <a:off x="3880331" y="2232539"/>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441" name="Google Shape;441;p26"/>
          <p:cNvSpPr/>
          <p:nvPr/>
        </p:nvSpPr>
        <p:spPr>
          <a:xfrm>
            <a:off x="3880331" y="4245771"/>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46"/>
        <p:cNvGrpSpPr/>
        <p:nvPr/>
      </p:nvGrpSpPr>
      <p:grpSpPr>
        <a:xfrm>
          <a:off x="0" y="0"/>
          <a:ext cx="0" cy="0"/>
          <a:chOff x="0" y="0"/>
          <a:chExt cx="0" cy="0"/>
        </a:xfrm>
      </p:grpSpPr>
      <p:sp>
        <p:nvSpPr>
          <p:cNvPr id="447" name="Google Shape;447;p27"/>
          <p:cNvSpPr txBox="1">
            <a:spLocks noGrp="1"/>
          </p:cNvSpPr>
          <p:nvPr>
            <p:ph type="body" idx="1"/>
          </p:nvPr>
        </p:nvSpPr>
        <p:spPr>
          <a:xfrm>
            <a:off x="4825900" y="422300"/>
            <a:ext cx="6341700" cy="5944500"/>
          </a:xfrm>
          <a:prstGeom prst="rect">
            <a:avLst/>
          </a:prstGeom>
          <a:noFill/>
          <a:ln>
            <a:noFill/>
          </a:ln>
        </p:spPr>
        <p:txBody>
          <a:bodyPr spcFirstLastPara="1" wrap="square" lIns="91425" tIns="45700" rIns="91425" bIns="45700" anchor="t" anchorCtr="0">
            <a:noAutofit/>
          </a:bodyPr>
          <a:lstStyle/>
          <a:p>
            <a:pPr marL="0" lvl="0" indent="0" algn="just" rtl="0">
              <a:lnSpc>
                <a:spcPct val="103333"/>
              </a:lnSpc>
              <a:spcBef>
                <a:spcPts val="0"/>
              </a:spcBef>
              <a:spcAft>
                <a:spcPts val="0"/>
              </a:spcAft>
              <a:buClr>
                <a:srgbClr val="000000"/>
              </a:buClr>
              <a:buSzPts val="2400"/>
              <a:buNone/>
            </a:pPr>
            <a:r>
              <a:rPr lang="de-DE" sz="2000" dirty="0">
                <a:solidFill>
                  <a:srgbClr val="000000"/>
                </a:solidFill>
              </a:rPr>
              <a:t>Starbucks blickt auf eine lange Geschichte des gesellschaftlichen Engagements und der Partnerschaften mit lokalen Gemeinschaften zurück. Einige ihrer bemerkenswerten Aktivitäten sind </a:t>
            </a:r>
            <a:r>
              <a:rPr lang="en-US" sz="2000" dirty="0">
                <a:solidFill>
                  <a:srgbClr val="000000"/>
                </a:solidFill>
              </a:rPr>
              <a:t>: </a:t>
            </a:r>
            <a:endParaRPr sz="2000" dirty="0">
              <a:solidFill>
                <a:srgbClr val="000000"/>
              </a:solidFill>
            </a:endParaRPr>
          </a:p>
          <a:p>
            <a:pPr marL="342900" lvl="0" indent="-342900" algn="just" rtl="0">
              <a:lnSpc>
                <a:spcPct val="103333"/>
              </a:lnSpc>
              <a:spcBef>
                <a:spcPts val="0"/>
              </a:spcBef>
              <a:spcAft>
                <a:spcPts val="0"/>
              </a:spcAft>
              <a:buClr>
                <a:srgbClr val="000000"/>
              </a:buClr>
              <a:buSzPts val="2400"/>
              <a:buFont typeface="Arial"/>
              <a:buChar char="•"/>
            </a:pPr>
            <a:r>
              <a:rPr lang="de-DE" sz="2000" dirty="0">
                <a:solidFill>
                  <a:srgbClr val="000000"/>
                </a:solidFill>
                <a:highlight>
                  <a:schemeClr val="lt1"/>
                </a:highlight>
              </a:rPr>
              <a:t>Nachhaltiger Kaffeeanbau, der die lokalen Kaffeeproduzenten unterstützt und die Umwelt schützt, </a:t>
            </a:r>
          </a:p>
          <a:p>
            <a:pPr marL="342900" lvl="0" indent="-342900" algn="just" rtl="0">
              <a:lnSpc>
                <a:spcPct val="103333"/>
              </a:lnSpc>
              <a:spcBef>
                <a:spcPts val="0"/>
              </a:spcBef>
              <a:spcAft>
                <a:spcPts val="0"/>
              </a:spcAft>
              <a:buClr>
                <a:srgbClr val="000000"/>
              </a:buClr>
              <a:buSzPts val="2400"/>
              <a:buFont typeface="Arial"/>
              <a:buChar char="•"/>
            </a:pPr>
            <a:r>
              <a:rPr lang="de-DE" sz="2000" dirty="0">
                <a:solidFill>
                  <a:srgbClr val="000000"/>
                </a:solidFill>
                <a:highlight>
                  <a:schemeClr val="lt1"/>
                </a:highlight>
              </a:rPr>
              <a:t>Ausbildungsprogramme für Jugendliche, Wohltätigkeitsveranstaltungen.</a:t>
            </a:r>
          </a:p>
          <a:p>
            <a:pPr marL="342900" lvl="0" indent="-342900" algn="just" rtl="0">
              <a:lnSpc>
                <a:spcPct val="103333"/>
              </a:lnSpc>
              <a:spcBef>
                <a:spcPts val="0"/>
              </a:spcBef>
              <a:spcAft>
                <a:spcPts val="0"/>
              </a:spcAft>
              <a:buClr>
                <a:srgbClr val="000000"/>
              </a:buClr>
              <a:buSzPts val="2400"/>
              <a:buFont typeface="Arial"/>
              <a:buChar char="•"/>
            </a:pPr>
            <a:r>
              <a:rPr lang="de-DE" sz="2000" dirty="0">
                <a:solidFill>
                  <a:srgbClr val="000000"/>
                </a:solidFill>
                <a:highlight>
                  <a:schemeClr val="lt1"/>
                </a:highlight>
              </a:rPr>
              <a:t>Im Jahr 2020 arbeitet die Marke mit EcoBean, einem Start-up-Unternehmen, zusammen und unterstützt es bei seiner Arbeit zu den Möglichkeiten, die die Verarbeitung von Kaffeesatz bietet - vor allem durch die Spende der in Warschauer Cafés gesammelten Abfälle für Tests zur Wiederverwendung des Rohstoffs. Dies kommt den meisten Gästen des Cafés entgegen, die die Idee von Zero Waste täglich leben</a:t>
            </a:r>
            <a:r>
              <a:rPr lang="en-US" sz="2000" dirty="0">
                <a:solidFill>
                  <a:srgbClr val="000000"/>
                </a:solidFill>
                <a:highlight>
                  <a:schemeClr val="lt1"/>
                </a:highlight>
              </a:rPr>
              <a:t>.</a:t>
            </a:r>
            <a:endParaRPr sz="2000" dirty="0">
              <a:solidFill>
                <a:srgbClr val="000000"/>
              </a:solidFill>
            </a:endParaRPr>
          </a:p>
        </p:txBody>
      </p:sp>
      <p:sp>
        <p:nvSpPr>
          <p:cNvPr id="448" name="Google Shape;448;p27"/>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Starbucks</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52"/>
        <p:cNvGrpSpPr/>
        <p:nvPr/>
      </p:nvGrpSpPr>
      <p:grpSpPr>
        <a:xfrm>
          <a:off x="0" y="0"/>
          <a:ext cx="0" cy="0"/>
          <a:chOff x="0" y="0"/>
          <a:chExt cx="0" cy="0"/>
        </a:xfrm>
      </p:grpSpPr>
      <p:sp>
        <p:nvSpPr>
          <p:cNvPr id="453" name="Google Shape;453;p28"/>
          <p:cNvSpPr txBox="1">
            <a:spLocks noGrp="1"/>
          </p:cNvSpPr>
          <p:nvPr>
            <p:ph type="body" idx="1"/>
          </p:nvPr>
        </p:nvSpPr>
        <p:spPr>
          <a:xfrm>
            <a:off x="4825900" y="422300"/>
            <a:ext cx="6341700" cy="5571000"/>
          </a:xfrm>
          <a:prstGeom prst="rect">
            <a:avLst/>
          </a:prstGeom>
          <a:noFill/>
          <a:ln>
            <a:noFill/>
          </a:ln>
        </p:spPr>
        <p:txBody>
          <a:bodyPr spcFirstLastPara="1" wrap="square" lIns="91425" tIns="45700" rIns="91425" bIns="45700" anchor="t" anchorCtr="0">
            <a:noAutofit/>
          </a:bodyPr>
          <a:lstStyle/>
          <a:p>
            <a:pPr marL="342900" lvl="0" indent="-342900" algn="just" rtl="0">
              <a:lnSpc>
                <a:spcPct val="103333"/>
              </a:lnSpc>
              <a:spcBef>
                <a:spcPts val="0"/>
              </a:spcBef>
              <a:spcAft>
                <a:spcPts val="0"/>
              </a:spcAft>
              <a:buClr>
                <a:srgbClr val="000000"/>
              </a:buClr>
              <a:buSzPts val="2400"/>
              <a:buFont typeface="Arial"/>
              <a:buChar char="•"/>
            </a:pPr>
            <a:r>
              <a:rPr lang="de-DE" sz="2000" b="0" i="0" dirty="0">
                <a:solidFill>
                  <a:srgbClr val="000000"/>
                </a:solidFill>
                <a:highlight>
                  <a:srgbClr val="FFFFFF"/>
                </a:highlight>
              </a:rPr>
              <a:t>Verfügbarkeit der Produkte der Marke in der „Too Good To Go“-Anwendung, deren Ziel es ist, Lebensmittelabfälle zu reduzieren.</a:t>
            </a:r>
          </a:p>
          <a:p>
            <a:pPr marL="342900" lvl="0" indent="-342900" algn="just" rtl="0">
              <a:lnSpc>
                <a:spcPct val="103333"/>
              </a:lnSpc>
              <a:spcBef>
                <a:spcPts val="0"/>
              </a:spcBef>
              <a:spcAft>
                <a:spcPts val="0"/>
              </a:spcAft>
              <a:buClr>
                <a:srgbClr val="000000"/>
              </a:buClr>
              <a:buSzPts val="2400"/>
              <a:buFont typeface="Arial"/>
              <a:buChar char="•"/>
            </a:pPr>
            <a:r>
              <a:rPr lang="de-DE" sz="2000" b="0" i="0" dirty="0">
                <a:solidFill>
                  <a:srgbClr val="000000"/>
                </a:solidFill>
                <a:highlight>
                  <a:srgbClr val="FFFFFF"/>
                </a:highlight>
              </a:rPr>
              <a:t>Seit Beginn der Geschäftstätigkeit in Polen hat Starbucks die Initiative „Bring Your Own Tumbler“ entwickelt, die darauf abzielt, die Abfallproduktion zu reduzieren und die Gesellschaft zu erziehen. Das Konzept „Bring Your Own Cup“ wurde mit Blick auf die Umwelt und die Verbreitung guter Praktiken unter den Gästen entwickelt,</a:t>
            </a:r>
          </a:p>
          <a:p>
            <a:pPr marL="342900" lvl="0" indent="-342900" algn="just" rtl="0">
              <a:lnSpc>
                <a:spcPct val="103333"/>
              </a:lnSpc>
              <a:spcBef>
                <a:spcPts val="0"/>
              </a:spcBef>
              <a:spcAft>
                <a:spcPts val="0"/>
              </a:spcAft>
              <a:buClr>
                <a:srgbClr val="000000"/>
              </a:buClr>
              <a:buSzPts val="2400"/>
              <a:buFont typeface="Arial"/>
              <a:buChar char="•"/>
            </a:pPr>
            <a:r>
              <a:rPr lang="de-DE" sz="2000" b="0" i="0" dirty="0">
                <a:solidFill>
                  <a:srgbClr val="000000"/>
                </a:solidFill>
                <a:highlight>
                  <a:srgbClr val="FFFFFF"/>
                </a:highlight>
              </a:rPr>
              <a:t>Zusammenarbeit mit PSONI, dem polnischen Verband für Menschen mit geistigen Behinderungen.</a:t>
            </a:r>
          </a:p>
          <a:p>
            <a:pPr marL="342900" lvl="0" indent="-342900" algn="just" rtl="0">
              <a:lnSpc>
                <a:spcPct val="103333"/>
              </a:lnSpc>
              <a:spcBef>
                <a:spcPts val="0"/>
              </a:spcBef>
              <a:spcAft>
                <a:spcPts val="0"/>
              </a:spcAft>
              <a:buClr>
                <a:srgbClr val="000000"/>
              </a:buClr>
              <a:buSzPts val="2400"/>
              <a:buFont typeface="Arial"/>
              <a:buChar char="•"/>
            </a:pPr>
            <a:r>
              <a:rPr lang="de-DE" sz="2000" b="0" i="0" dirty="0">
                <a:solidFill>
                  <a:srgbClr val="000000"/>
                </a:solidFill>
                <a:highlight>
                  <a:srgbClr val="FFFFFF"/>
                </a:highlight>
              </a:rPr>
              <a:t>Die Marke beschloss außerdem, eines der Finals des Wielka Orkiestra Świątecznej Pomocy zu unterstützen.</a:t>
            </a:r>
            <a:r>
              <a:rPr lang="en-US" sz="2000" b="0" i="0" dirty="0">
                <a:solidFill>
                  <a:srgbClr val="000000"/>
                </a:solidFill>
                <a:highlight>
                  <a:srgbClr val="FFFFFF"/>
                </a:highlight>
              </a:rPr>
              <a:t>.</a:t>
            </a:r>
            <a:endParaRPr sz="2000" dirty="0"/>
          </a:p>
        </p:txBody>
      </p:sp>
      <p:sp>
        <p:nvSpPr>
          <p:cNvPr id="454" name="Google Shape;454;p28"/>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dirty="0"/>
              <a:t>Starbucks</a:t>
            </a:r>
            <a:endParaRP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58"/>
        <p:cNvGrpSpPr/>
        <p:nvPr/>
      </p:nvGrpSpPr>
      <p:grpSpPr>
        <a:xfrm>
          <a:off x="0" y="0"/>
          <a:ext cx="0" cy="0"/>
          <a:chOff x="0" y="0"/>
          <a:chExt cx="0" cy="0"/>
        </a:xfrm>
      </p:grpSpPr>
      <p:sp>
        <p:nvSpPr>
          <p:cNvPr id="459" name="Google Shape;459;p29"/>
          <p:cNvSpPr txBox="1">
            <a:spLocks noGrp="1"/>
          </p:cNvSpPr>
          <p:nvPr>
            <p:ph type="body" idx="1"/>
          </p:nvPr>
        </p:nvSpPr>
        <p:spPr>
          <a:xfrm>
            <a:off x="4825900" y="522100"/>
            <a:ext cx="6341700" cy="5511600"/>
          </a:xfrm>
          <a:prstGeom prst="rect">
            <a:avLst/>
          </a:prstGeom>
          <a:noFill/>
          <a:ln>
            <a:noFill/>
          </a:ln>
        </p:spPr>
        <p:txBody>
          <a:bodyPr spcFirstLastPara="1" wrap="square" lIns="91425" tIns="45700" rIns="91425" bIns="45700" anchor="t" anchorCtr="0">
            <a:noAutofit/>
          </a:bodyPr>
          <a:lstStyle/>
          <a:p>
            <a:pPr marL="0" lvl="0" indent="0" algn="just" rtl="0">
              <a:lnSpc>
                <a:spcPct val="103333"/>
              </a:lnSpc>
              <a:spcBef>
                <a:spcPts val="0"/>
              </a:spcBef>
              <a:spcAft>
                <a:spcPts val="0"/>
              </a:spcAft>
              <a:buClr>
                <a:srgbClr val="73B64B"/>
              </a:buClr>
              <a:buSzPts val="2400"/>
              <a:buNone/>
            </a:pPr>
            <a:r>
              <a:rPr lang="de-DE" sz="2000" b="1" i="0" dirty="0">
                <a:solidFill>
                  <a:srgbClr val="73B64B"/>
                </a:solidFill>
                <a:highlight>
                  <a:srgbClr val="FFFFFF"/>
                </a:highlight>
              </a:rPr>
              <a:t>„Nachhaltige Entwicklung und soziales Handeln sind in der DNA von Allegro verankert, und die Verantwortung für unsere Kunden, Verkäufer und Mitarbeiter sowie der Schutz der Umwelt sind unsere wichtigsten Verpflichtungen.</a:t>
            </a:r>
            <a:r>
              <a:rPr lang="en-US" sz="2000" b="1" i="0" dirty="0">
                <a:solidFill>
                  <a:srgbClr val="73B64B"/>
                </a:solidFill>
                <a:highlight>
                  <a:srgbClr val="FFFFFF"/>
                </a:highlight>
              </a:rPr>
              <a:t>.”</a:t>
            </a:r>
            <a:endParaRPr sz="2000" dirty="0"/>
          </a:p>
          <a:p>
            <a:pPr marL="0" lvl="0" indent="0" algn="just" rtl="0">
              <a:lnSpc>
                <a:spcPct val="103333"/>
              </a:lnSpc>
              <a:spcBef>
                <a:spcPts val="0"/>
              </a:spcBef>
              <a:spcAft>
                <a:spcPts val="0"/>
              </a:spcAft>
              <a:buClr>
                <a:srgbClr val="595959"/>
              </a:buClr>
              <a:buSzPts val="2400"/>
              <a:buNone/>
            </a:pPr>
            <a:endParaRPr sz="2000" dirty="0">
              <a:solidFill>
                <a:srgbClr val="000000"/>
              </a:solidFill>
              <a:highlight>
                <a:srgbClr val="FFFFFF"/>
              </a:highlight>
            </a:endParaRPr>
          </a:p>
          <a:p>
            <a:pPr marL="0" lvl="0" indent="0" algn="just" rtl="0">
              <a:lnSpc>
                <a:spcPct val="103333"/>
              </a:lnSpc>
              <a:spcBef>
                <a:spcPts val="0"/>
              </a:spcBef>
              <a:spcAft>
                <a:spcPts val="0"/>
              </a:spcAft>
              <a:buClr>
                <a:srgbClr val="000000"/>
              </a:buClr>
              <a:buSzPts val="2400"/>
              <a:buNone/>
            </a:pPr>
            <a:r>
              <a:rPr lang="de-DE" sz="2000" b="0" i="0" dirty="0">
                <a:solidFill>
                  <a:srgbClr val="000000"/>
                </a:solidFill>
                <a:highlight>
                  <a:srgbClr val="FFFFFF"/>
                </a:highlight>
              </a:rPr>
              <a:t>Die übergreifende Verpflichtung für alle Tätigkeitsbereiche ist es, ethisch und mit voller Transparenz zu handeln </a:t>
            </a:r>
            <a:r>
              <a:rPr lang="en-US" sz="2000" b="0" i="0" dirty="0">
                <a:solidFill>
                  <a:srgbClr val="000000"/>
                </a:solidFill>
                <a:highlight>
                  <a:srgbClr val="FFFFFF"/>
                </a:highlight>
              </a:rPr>
              <a:t>:</a:t>
            </a:r>
            <a:endParaRPr sz="2000" b="0" i="0" dirty="0">
              <a:solidFill>
                <a:srgbClr val="000000"/>
              </a:solidFill>
              <a:highlight>
                <a:srgbClr val="FFFFFF"/>
              </a:highlight>
            </a:endParaRPr>
          </a:p>
          <a:p>
            <a:pPr marL="342900" lvl="0" indent="-342900" algn="just" rtl="0">
              <a:lnSpc>
                <a:spcPct val="103333"/>
              </a:lnSpc>
              <a:spcBef>
                <a:spcPts val="0"/>
              </a:spcBef>
              <a:spcAft>
                <a:spcPts val="0"/>
              </a:spcAft>
              <a:buClr>
                <a:srgbClr val="000000"/>
              </a:buClr>
              <a:buSzPts val="2400"/>
              <a:buFont typeface="Arial"/>
              <a:buChar char="•"/>
            </a:pPr>
            <a:r>
              <a:rPr lang="de-DE" sz="2000" b="0" i="0" dirty="0">
                <a:solidFill>
                  <a:srgbClr val="000000"/>
                </a:solidFill>
                <a:highlight>
                  <a:srgbClr val="FFFFFF"/>
                </a:highlight>
              </a:rPr>
              <a:t>Wir bieten einen kreativen und innovativen Arbeitsplatz,</a:t>
            </a:r>
          </a:p>
          <a:p>
            <a:pPr marL="342900" lvl="0" indent="-342900" algn="just" rtl="0">
              <a:lnSpc>
                <a:spcPct val="103333"/>
              </a:lnSpc>
              <a:spcBef>
                <a:spcPts val="0"/>
              </a:spcBef>
              <a:spcAft>
                <a:spcPts val="0"/>
              </a:spcAft>
              <a:buClr>
                <a:srgbClr val="000000"/>
              </a:buClr>
              <a:buSzPts val="2400"/>
              <a:buFont typeface="Arial"/>
              <a:buChar char="•"/>
            </a:pPr>
            <a:r>
              <a:rPr lang="de-DE" sz="2000" b="0" i="0" dirty="0">
                <a:solidFill>
                  <a:srgbClr val="000000"/>
                </a:solidFill>
                <a:highlight>
                  <a:srgbClr val="FFFFFF"/>
                </a:highlight>
              </a:rPr>
              <a:t>Sorge für unsere Kunden,</a:t>
            </a:r>
          </a:p>
          <a:p>
            <a:pPr marL="342900" lvl="0" indent="-342900" algn="just" rtl="0">
              <a:lnSpc>
                <a:spcPct val="103333"/>
              </a:lnSpc>
              <a:spcBef>
                <a:spcPts val="0"/>
              </a:spcBef>
              <a:spcAft>
                <a:spcPts val="0"/>
              </a:spcAft>
              <a:buClr>
                <a:srgbClr val="000000"/>
              </a:buClr>
              <a:buSzPts val="2400"/>
              <a:buFont typeface="Arial"/>
              <a:buChar char="•"/>
            </a:pPr>
            <a:r>
              <a:rPr lang="de-DE" sz="2000" b="0" i="0" dirty="0">
                <a:solidFill>
                  <a:srgbClr val="000000"/>
                </a:solidFill>
                <a:highlight>
                  <a:srgbClr val="FFFFFF"/>
                </a:highlight>
              </a:rPr>
              <a:t>Verantwortungsvolle Zusammenarbeit in der Wirtschaft,</a:t>
            </a:r>
          </a:p>
          <a:p>
            <a:pPr marL="342900" lvl="0" indent="-342900" algn="just" rtl="0">
              <a:lnSpc>
                <a:spcPct val="103333"/>
              </a:lnSpc>
              <a:spcBef>
                <a:spcPts val="0"/>
              </a:spcBef>
              <a:spcAft>
                <a:spcPts val="0"/>
              </a:spcAft>
              <a:buClr>
                <a:srgbClr val="000000"/>
              </a:buClr>
              <a:buSzPts val="2400"/>
              <a:buFont typeface="Arial"/>
              <a:buChar char="•"/>
            </a:pPr>
            <a:r>
              <a:rPr lang="de-DE" sz="2000" b="0" i="0" dirty="0">
                <a:solidFill>
                  <a:srgbClr val="000000"/>
                </a:solidFill>
                <a:highlight>
                  <a:srgbClr val="FFFFFF"/>
                </a:highlight>
              </a:rPr>
              <a:t>Investitionen in die Gemeinschaft,</a:t>
            </a:r>
          </a:p>
          <a:p>
            <a:pPr marL="342900" lvl="0" indent="-342900" algn="just" rtl="0">
              <a:lnSpc>
                <a:spcPct val="103333"/>
              </a:lnSpc>
              <a:spcBef>
                <a:spcPts val="0"/>
              </a:spcBef>
              <a:spcAft>
                <a:spcPts val="0"/>
              </a:spcAft>
              <a:buClr>
                <a:srgbClr val="000000"/>
              </a:buClr>
              <a:buSzPts val="2400"/>
              <a:buFont typeface="Arial"/>
              <a:buChar char="•"/>
            </a:pPr>
            <a:r>
              <a:rPr lang="de-DE" sz="2000" b="0" i="0" dirty="0">
                <a:solidFill>
                  <a:srgbClr val="000000"/>
                </a:solidFill>
                <a:highlight>
                  <a:srgbClr val="FFFFFF"/>
                </a:highlight>
              </a:rPr>
              <a:t>Schaffung einer gesunden und umweltfreundlichen Einstellung</a:t>
            </a:r>
            <a:r>
              <a:rPr lang="en-US" sz="2000" b="0" i="0" dirty="0">
                <a:solidFill>
                  <a:srgbClr val="000000"/>
                </a:solidFill>
                <a:highlight>
                  <a:srgbClr val="FFFFFF"/>
                </a:highlight>
              </a:rPr>
              <a:t>.</a:t>
            </a:r>
            <a:endParaRPr sz="2000" dirty="0"/>
          </a:p>
        </p:txBody>
      </p:sp>
      <p:sp>
        <p:nvSpPr>
          <p:cNvPr id="460" name="Google Shape;460;p29"/>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dirty="0"/>
              <a:t>Allegro</a:t>
            </a:r>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64"/>
        <p:cNvGrpSpPr/>
        <p:nvPr/>
      </p:nvGrpSpPr>
      <p:grpSpPr>
        <a:xfrm>
          <a:off x="0" y="0"/>
          <a:ext cx="0" cy="0"/>
          <a:chOff x="0" y="0"/>
          <a:chExt cx="0" cy="0"/>
        </a:xfrm>
      </p:grpSpPr>
      <p:sp>
        <p:nvSpPr>
          <p:cNvPr id="465" name="Google Shape;465;p30"/>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228600" lvl="0" indent="-228600" algn="just" rtl="0">
              <a:lnSpc>
                <a:spcPct val="103333"/>
              </a:lnSpc>
              <a:spcBef>
                <a:spcPts val="0"/>
              </a:spcBef>
              <a:spcAft>
                <a:spcPts val="0"/>
              </a:spcAft>
              <a:buClr>
                <a:srgbClr val="000000"/>
              </a:buClr>
              <a:buSzPts val="2400"/>
              <a:buNone/>
            </a:pPr>
            <a:r>
              <a:rPr lang="en-US" sz="2000" b="0" i="0" dirty="0" err="1">
                <a:solidFill>
                  <a:srgbClr val="000000"/>
                </a:solidFill>
                <a:highlight>
                  <a:srgbClr val="FFFFFF"/>
                </a:highlight>
              </a:rPr>
              <a:t>Beispiele</a:t>
            </a:r>
            <a:r>
              <a:rPr lang="en-US" sz="2000" b="0" i="0" dirty="0">
                <a:solidFill>
                  <a:srgbClr val="000000"/>
                </a:solidFill>
                <a:highlight>
                  <a:srgbClr val="FFFFFF"/>
                </a:highlight>
              </a:rPr>
              <a:t> für Allegro-</a:t>
            </a:r>
            <a:r>
              <a:rPr lang="en-US" sz="2000" b="0" i="0" dirty="0" err="1">
                <a:solidFill>
                  <a:srgbClr val="000000"/>
                </a:solidFill>
                <a:highlight>
                  <a:srgbClr val="FFFFFF"/>
                </a:highlight>
              </a:rPr>
              <a:t>Aktivitäten</a:t>
            </a:r>
            <a:r>
              <a:rPr lang="en-US" sz="2000" b="0" i="0" dirty="0">
                <a:solidFill>
                  <a:srgbClr val="000000"/>
                </a:solidFill>
                <a:highlight>
                  <a:srgbClr val="FFFFFF"/>
                </a:highlight>
              </a:rPr>
              <a:t> :</a:t>
            </a:r>
            <a:endParaRPr sz="2000" b="0" i="0" dirty="0">
              <a:solidFill>
                <a:srgbClr val="000000"/>
              </a:solidFill>
              <a:highlight>
                <a:srgbClr val="FFFFFF"/>
              </a:highlight>
            </a:endParaRPr>
          </a:p>
          <a:p>
            <a:pPr marL="342900" lvl="0" indent="-342900" algn="just" rtl="0">
              <a:lnSpc>
                <a:spcPct val="103333"/>
              </a:lnSpc>
              <a:spcBef>
                <a:spcPts val="0"/>
              </a:spcBef>
              <a:spcAft>
                <a:spcPts val="0"/>
              </a:spcAft>
              <a:buClr>
                <a:srgbClr val="000000"/>
              </a:buClr>
              <a:buSzPts val="2400"/>
              <a:buFont typeface="Arial"/>
              <a:buChar char="•"/>
            </a:pPr>
            <a:r>
              <a:rPr lang="de-DE" sz="2000" dirty="0">
                <a:solidFill>
                  <a:srgbClr val="000000"/>
                </a:solidFill>
              </a:rPr>
              <a:t>Allegro Lokalnie: Unterstützung der lokalen Gemeinschaft. Bei Allegro Lokalnie handelt es sich hauptsächlich um Privatpersonen, die meist einzelne Exemplare eines bestimmten Produkts anbieten.</a:t>
            </a:r>
          </a:p>
          <a:p>
            <a:pPr marL="342900" lvl="0" indent="-342900" algn="just" rtl="0">
              <a:lnSpc>
                <a:spcPct val="103333"/>
              </a:lnSpc>
              <a:spcBef>
                <a:spcPts val="0"/>
              </a:spcBef>
              <a:spcAft>
                <a:spcPts val="0"/>
              </a:spcAft>
              <a:buClr>
                <a:srgbClr val="000000"/>
              </a:buClr>
              <a:buSzPts val="2400"/>
              <a:buFont typeface="Arial"/>
              <a:buChar char="•"/>
            </a:pPr>
            <a:r>
              <a:rPr lang="de-DE" sz="2000" dirty="0">
                <a:solidFill>
                  <a:srgbClr val="000000"/>
                </a:solidFill>
              </a:rPr>
              <a:t>Allegro engagiert sich für wohltätige Zwecke und unterstützt verschiedene Nichtregierungsorganisationen und Stiftungen.</a:t>
            </a:r>
          </a:p>
          <a:p>
            <a:pPr marL="342900" lvl="0" indent="-342900" algn="just" rtl="0">
              <a:lnSpc>
                <a:spcPct val="103333"/>
              </a:lnSpc>
              <a:spcBef>
                <a:spcPts val="0"/>
              </a:spcBef>
              <a:spcAft>
                <a:spcPts val="0"/>
              </a:spcAft>
              <a:buClr>
                <a:srgbClr val="000000"/>
              </a:buClr>
              <a:buSzPts val="2400"/>
              <a:buFont typeface="Arial"/>
              <a:buChar char="•"/>
            </a:pPr>
            <a:r>
              <a:rPr lang="de-DE" sz="2000" dirty="0">
                <a:solidFill>
                  <a:srgbClr val="000000"/>
                </a:solidFill>
              </a:rPr>
              <a:t>Recycling von Verpackungen oder Förderung ökologischer Produkte auf der Plattform.</a:t>
            </a:r>
          </a:p>
          <a:p>
            <a:pPr marL="342900" lvl="0" indent="-342900" algn="just" rtl="0">
              <a:lnSpc>
                <a:spcPct val="103333"/>
              </a:lnSpc>
              <a:spcBef>
                <a:spcPts val="0"/>
              </a:spcBef>
              <a:spcAft>
                <a:spcPts val="0"/>
              </a:spcAft>
              <a:buClr>
                <a:srgbClr val="000000"/>
              </a:buClr>
              <a:buSzPts val="2400"/>
              <a:buFont typeface="Arial"/>
              <a:buChar char="•"/>
            </a:pPr>
            <a:r>
              <a:rPr lang="de-DE" sz="2000" dirty="0">
                <a:solidFill>
                  <a:srgbClr val="000000"/>
                </a:solidFill>
              </a:rPr>
              <a:t>Das Unternehmen unterstützt verschiedene kulturelle und künstlerische Initiativen durch die Organisation von Veranstaltungen zur Förderung lokaler Künstler und Kreativer.</a:t>
            </a:r>
            <a:r>
              <a:rPr lang="en-US" sz="2000" dirty="0">
                <a:solidFill>
                  <a:srgbClr val="000000"/>
                </a:solidFill>
              </a:rPr>
              <a:t>.</a:t>
            </a:r>
            <a:endParaRPr sz="2000" dirty="0">
              <a:solidFill>
                <a:srgbClr val="000000"/>
              </a:solidFill>
            </a:endParaRPr>
          </a:p>
        </p:txBody>
      </p:sp>
      <p:sp>
        <p:nvSpPr>
          <p:cNvPr id="466" name="Google Shape;466;p30"/>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Allegro</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70"/>
        <p:cNvGrpSpPr/>
        <p:nvPr/>
      </p:nvGrpSpPr>
      <p:grpSpPr>
        <a:xfrm>
          <a:off x="0" y="0"/>
          <a:ext cx="0" cy="0"/>
          <a:chOff x="0" y="0"/>
          <a:chExt cx="0" cy="0"/>
        </a:xfrm>
      </p:grpSpPr>
      <p:sp>
        <p:nvSpPr>
          <p:cNvPr id="471" name="Google Shape;471;p31"/>
          <p:cNvSpPr txBox="1">
            <a:spLocks noGrp="1"/>
          </p:cNvSpPr>
          <p:nvPr>
            <p:ph type="body" idx="1"/>
          </p:nvPr>
        </p:nvSpPr>
        <p:spPr>
          <a:xfrm>
            <a:off x="4825900" y="405400"/>
            <a:ext cx="6341700" cy="5916300"/>
          </a:xfrm>
          <a:prstGeom prst="rect">
            <a:avLst/>
          </a:prstGeom>
          <a:noFill/>
          <a:ln>
            <a:noFill/>
          </a:ln>
        </p:spPr>
        <p:txBody>
          <a:bodyPr spcFirstLastPara="1" wrap="square" lIns="91425" tIns="45700" rIns="91425" bIns="45700" anchor="t" anchorCtr="0">
            <a:noAutofit/>
          </a:bodyPr>
          <a:lstStyle/>
          <a:p>
            <a:pPr marL="228600" lvl="0" indent="-228600" algn="just" rtl="0">
              <a:lnSpc>
                <a:spcPct val="103333"/>
              </a:lnSpc>
              <a:spcBef>
                <a:spcPts val="0"/>
              </a:spcBef>
              <a:spcAft>
                <a:spcPts val="0"/>
              </a:spcAft>
              <a:buClr>
                <a:srgbClr val="595959"/>
              </a:buClr>
              <a:buSzPts val="2400"/>
              <a:buNone/>
            </a:pPr>
            <a:r>
              <a:rPr lang="en-US" sz="2000" dirty="0"/>
              <a:t>	</a:t>
            </a:r>
            <a:r>
              <a:rPr lang="de-DE" sz="2000" dirty="0"/>
              <a:t> Ein weiteres Beispiel für ein europäisches Bekleidungsunternehmen, das sich für soziale Aktivitäten und nachhaltige Entwicklung einsetzt, ist H&amp;M. H&amp;M ist ein internationales Bekleidungsunternehmen, das für seine Bemühungen zur Förderung verantwortungsvoller Mode und sozialen Engagements bekannt ist</a:t>
            </a:r>
            <a:r>
              <a:rPr lang="en-US" sz="2000" dirty="0">
                <a:solidFill>
                  <a:srgbClr val="000000"/>
                </a:solidFill>
              </a:rPr>
              <a:t>.</a:t>
            </a:r>
            <a:endParaRPr sz="2000" dirty="0">
              <a:solidFill>
                <a:srgbClr val="000000"/>
              </a:solidFill>
            </a:endParaRPr>
          </a:p>
          <a:p>
            <a:pPr marL="342900" lvl="0" indent="-342900" algn="just" rtl="0">
              <a:lnSpc>
                <a:spcPct val="103333"/>
              </a:lnSpc>
              <a:spcBef>
                <a:spcPts val="0"/>
              </a:spcBef>
              <a:spcAft>
                <a:spcPts val="0"/>
              </a:spcAft>
              <a:buClr>
                <a:srgbClr val="000000"/>
              </a:buClr>
              <a:buSzPts val="2400"/>
              <a:buFont typeface="Arial"/>
              <a:buChar char="•"/>
            </a:pPr>
            <a:r>
              <a:rPr lang="de-DE" sz="2000" dirty="0">
                <a:solidFill>
                  <a:srgbClr val="000000"/>
                </a:solidFill>
              </a:rPr>
              <a:t>Verwendung von organischen Materialien, Recycling von Stoffen oder Reduzierung des Wasser- und Energieverbrauchs im Produktionsprozess.</a:t>
            </a:r>
          </a:p>
          <a:p>
            <a:pPr marL="342900" lvl="0" indent="-342900" algn="just" rtl="0">
              <a:lnSpc>
                <a:spcPct val="103333"/>
              </a:lnSpc>
              <a:spcBef>
                <a:spcPts val="0"/>
              </a:spcBef>
              <a:spcAft>
                <a:spcPts val="0"/>
              </a:spcAft>
              <a:buClr>
                <a:srgbClr val="000000"/>
              </a:buClr>
              <a:buSzPts val="2400"/>
              <a:buFont typeface="Arial"/>
              <a:buChar char="•"/>
            </a:pPr>
            <a:r>
              <a:rPr lang="de-DE" sz="2000" dirty="0">
                <a:solidFill>
                  <a:srgbClr val="000000"/>
                </a:solidFill>
              </a:rPr>
              <a:t>Unterstützung der lokalen Produktionsgemeinschaften in den Ländern, in denen H&amp;M-Kleidung hergestellt wird.</a:t>
            </a:r>
          </a:p>
          <a:p>
            <a:pPr marL="342900" lvl="0" indent="-342900" algn="just" rtl="0">
              <a:lnSpc>
                <a:spcPct val="103333"/>
              </a:lnSpc>
              <a:spcBef>
                <a:spcPts val="0"/>
              </a:spcBef>
              <a:spcAft>
                <a:spcPts val="0"/>
              </a:spcAft>
              <a:buClr>
                <a:srgbClr val="000000"/>
              </a:buClr>
              <a:buSzPts val="2400"/>
              <a:buFont typeface="Arial"/>
              <a:buChar char="•"/>
            </a:pPr>
            <a:r>
              <a:rPr lang="de-DE" sz="2000" dirty="0">
                <a:solidFill>
                  <a:srgbClr val="000000"/>
                </a:solidFill>
              </a:rPr>
              <a:t>H&amp;M setzt sich für die Bekämpfung der Armut und die Unterstützung lokaler Gemeinschaften durch wohltätige Initiativen und Partnerschaften mit gemeinnützigen Organisationen ein</a:t>
            </a:r>
            <a:r>
              <a:rPr lang="en-US" sz="2000" dirty="0">
                <a:solidFill>
                  <a:srgbClr val="000000"/>
                </a:solidFill>
              </a:rPr>
              <a:t>.</a:t>
            </a:r>
            <a:endParaRPr sz="2000" dirty="0">
              <a:solidFill>
                <a:srgbClr val="000000"/>
              </a:solidFill>
            </a:endParaRPr>
          </a:p>
        </p:txBody>
      </p:sp>
      <p:sp>
        <p:nvSpPr>
          <p:cNvPr id="472" name="Google Shape;472;p31"/>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H&amp;M</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88"/>
        <p:cNvGrpSpPr/>
        <p:nvPr/>
      </p:nvGrpSpPr>
      <p:grpSpPr>
        <a:xfrm>
          <a:off x="0" y="0"/>
          <a:ext cx="0" cy="0"/>
          <a:chOff x="0" y="0"/>
          <a:chExt cx="0" cy="0"/>
        </a:xfrm>
      </p:grpSpPr>
      <p:sp>
        <p:nvSpPr>
          <p:cNvPr id="490" name="Google Shape;490;p32"/>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04</a:t>
            </a:r>
            <a:endParaRPr/>
          </a:p>
        </p:txBody>
      </p:sp>
      <p:sp>
        <p:nvSpPr>
          <p:cNvPr id="491" name="Google Shape;491;p32"/>
          <p:cNvSpPr/>
          <p:nvPr/>
        </p:nvSpPr>
        <p:spPr>
          <a:xfrm>
            <a:off x="5722297" y="4461934"/>
            <a:ext cx="5608740" cy="125262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492" name="Google Shape;492;p32"/>
          <p:cNvSpPr txBox="1"/>
          <p:nvPr/>
        </p:nvSpPr>
        <p:spPr>
          <a:xfrm>
            <a:off x="5906320" y="4514232"/>
            <a:ext cx="5608740"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200" b="0" i="0" u="none" strike="noStrike" cap="none" dirty="0">
                <a:solidFill>
                  <a:srgbClr val="000000"/>
                </a:solidFill>
                <a:latin typeface="Arial"/>
                <a:ea typeface="Arial"/>
                <a:cs typeface="Arial"/>
                <a:sym typeface="Arial"/>
              </a:rPr>
              <a:t>BEWERTUNG</a:t>
            </a:r>
            <a:endParaRPr sz="3200" b="0" i="0" u="none" strike="noStrike" cap="none" dirty="0">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4" name="Google Shape;254;p4"/>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05</a:t>
            </a:r>
            <a:endParaRPr/>
          </a:p>
        </p:txBody>
      </p:sp>
      <p:sp>
        <p:nvSpPr>
          <p:cNvPr id="255" name="Google Shape;255;p4"/>
          <p:cNvSpPr/>
          <p:nvPr/>
        </p:nvSpPr>
        <p:spPr>
          <a:xfrm>
            <a:off x="5988116" y="4759654"/>
            <a:ext cx="4933927" cy="156171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256" name="Google Shape;256;p4"/>
          <p:cNvSpPr txBox="1"/>
          <p:nvPr/>
        </p:nvSpPr>
        <p:spPr>
          <a:xfrm>
            <a:off x="6163904" y="4770223"/>
            <a:ext cx="4521820" cy="107717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200" b="0" i="0" u="none" strike="noStrike" cap="none" dirty="0">
                <a:solidFill>
                  <a:srgbClr val="000000"/>
                </a:solidFill>
                <a:latin typeface="Arial"/>
                <a:ea typeface="Arial"/>
                <a:cs typeface="Arial"/>
                <a:sym typeface="Arial"/>
              </a:rPr>
              <a:t>EINFÜHRUNG IN DAS MODUL</a:t>
            </a:r>
            <a:endParaRPr sz="3200" b="0" i="0" u="none" strike="noStrike" cap="none" dirty="0">
              <a:solidFill>
                <a:srgbClr val="000000"/>
              </a:solidFill>
              <a:latin typeface="Arial"/>
              <a:ea typeface="Arial"/>
              <a:cs typeface="Arial"/>
              <a:sym typeface="Arial"/>
            </a:endParaRPr>
          </a:p>
        </p:txBody>
      </p:sp>
      <p:sp>
        <p:nvSpPr>
          <p:cNvPr id="257" name="Google Shape;257;p4"/>
          <p:cNvSpPr txBox="1"/>
          <p:nvPr/>
        </p:nvSpPr>
        <p:spPr>
          <a:xfrm>
            <a:off x="625219" y="545503"/>
            <a:ext cx="4521820" cy="120028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1" i="0" u="none" strike="noStrike" cap="none" dirty="0" err="1">
                <a:solidFill>
                  <a:srgbClr val="73B64B"/>
                </a:solidFill>
                <a:latin typeface="Calibri"/>
                <a:ea typeface="Calibri"/>
                <a:cs typeface="Calibri"/>
                <a:sym typeface="Calibri"/>
              </a:rPr>
              <a:t>Gemeinschaftspartnerschaften</a:t>
            </a:r>
            <a:endParaRPr sz="3600" b="1" i="0" u="none" strike="noStrike" cap="none" dirty="0">
              <a:solidFill>
                <a:srgbClr val="73B64B"/>
              </a:solidFill>
              <a:latin typeface="Calibri"/>
              <a:ea typeface="Calibri"/>
              <a:cs typeface="Calibri"/>
              <a:sym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96"/>
        <p:cNvGrpSpPr/>
        <p:nvPr/>
      </p:nvGrpSpPr>
      <p:grpSpPr>
        <a:xfrm>
          <a:off x="0" y="0"/>
          <a:ext cx="0" cy="0"/>
          <a:chOff x="0" y="0"/>
          <a:chExt cx="0" cy="0"/>
        </a:xfrm>
      </p:grpSpPr>
      <p:sp>
        <p:nvSpPr>
          <p:cNvPr id="497" name="Google Shape;497;p61"/>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228600" lvl="0" indent="0" algn="just" rtl="0">
              <a:lnSpc>
                <a:spcPct val="150000"/>
              </a:lnSpc>
              <a:spcBef>
                <a:spcPts val="0"/>
              </a:spcBef>
              <a:spcAft>
                <a:spcPts val="0"/>
              </a:spcAft>
              <a:buSzPts val="2400"/>
              <a:buNone/>
            </a:pPr>
            <a:r>
              <a:rPr lang="de-DE" b="1" dirty="0">
                <a:solidFill>
                  <a:srgbClr val="000000"/>
                </a:solidFill>
              </a:rPr>
              <a:t>Die Ursprünge der Gemeinschaftspartnerschaften sind mit dem Entstehen von </a:t>
            </a:r>
            <a:r>
              <a:rPr lang="en-US" b="1" dirty="0">
                <a:solidFill>
                  <a:srgbClr val="000000"/>
                </a:solidFill>
              </a:rPr>
              <a:t>:</a:t>
            </a:r>
          </a:p>
          <a:p>
            <a:pPr marL="228600" lvl="0" indent="0" algn="just" rtl="0">
              <a:lnSpc>
                <a:spcPct val="150000"/>
              </a:lnSpc>
              <a:spcBef>
                <a:spcPts val="0"/>
              </a:spcBef>
              <a:spcAft>
                <a:spcPts val="0"/>
              </a:spcAft>
              <a:buSzPts val="2400"/>
              <a:buNone/>
            </a:pPr>
            <a:r>
              <a:rPr lang="en-US" b="1" dirty="0">
                <a:solidFill>
                  <a:srgbClr val="000000"/>
                </a:solidFill>
              </a:rPr>
              <a:t>A.</a:t>
            </a:r>
            <a:r>
              <a:rPr lang="de-DE" b="1" dirty="0">
                <a:solidFill>
                  <a:srgbClr val="000000"/>
                </a:solidFill>
              </a:rPr>
              <a:t>CSR-Konzept</a:t>
            </a:r>
          </a:p>
          <a:p>
            <a:pPr marL="228600" lvl="0" indent="0" algn="just" rtl="0">
              <a:lnSpc>
                <a:spcPct val="150000"/>
              </a:lnSpc>
              <a:spcBef>
                <a:spcPts val="0"/>
              </a:spcBef>
              <a:spcAft>
                <a:spcPts val="0"/>
              </a:spcAft>
              <a:buSzPts val="2400"/>
              <a:buNone/>
            </a:pPr>
            <a:r>
              <a:rPr lang="de-DE" b="1" dirty="0">
                <a:solidFill>
                  <a:srgbClr val="000000"/>
                </a:solidFill>
              </a:rPr>
              <a:t>B.ESG-Konzept</a:t>
            </a:r>
          </a:p>
          <a:p>
            <a:pPr marL="228600" lvl="0" indent="0" algn="just" rtl="0">
              <a:lnSpc>
                <a:spcPct val="150000"/>
              </a:lnSpc>
              <a:spcBef>
                <a:spcPts val="0"/>
              </a:spcBef>
              <a:spcAft>
                <a:spcPts val="0"/>
              </a:spcAft>
              <a:buSzPts val="2400"/>
              <a:buNone/>
            </a:pPr>
            <a:r>
              <a:rPr lang="de-DE" b="1" dirty="0">
                <a:solidFill>
                  <a:srgbClr val="000000"/>
                </a:solidFill>
              </a:rPr>
              <a:t>C.Es handelt sich um ein relativ neues Konzept, das mit keinem der oben genannten Konzepte verbunden ist.</a:t>
            </a:r>
            <a:endParaRPr dirty="0"/>
          </a:p>
        </p:txBody>
      </p:sp>
      <p:sp>
        <p:nvSpPr>
          <p:cNvPr id="498" name="Google Shape;498;p61"/>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457200" marR="0" lvl="0" indent="-228600" algn="l" rtl="0">
              <a:lnSpc>
                <a:spcPct val="90000"/>
              </a:lnSpc>
              <a:spcBef>
                <a:spcPts val="1000"/>
              </a:spcBef>
              <a:spcAft>
                <a:spcPts val="0"/>
              </a:spcAft>
              <a:buClr>
                <a:schemeClr val="lt1"/>
              </a:buClr>
              <a:buSzPts val="3600"/>
              <a:buFont typeface="Arial"/>
              <a:buNone/>
            </a:pPr>
            <a:r>
              <a:rPr lang="en-US"/>
              <a:t>Q1</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502"/>
        <p:cNvGrpSpPr/>
        <p:nvPr/>
      </p:nvGrpSpPr>
      <p:grpSpPr>
        <a:xfrm>
          <a:off x="0" y="0"/>
          <a:ext cx="0" cy="0"/>
          <a:chOff x="0" y="0"/>
          <a:chExt cx="0" cy="0"/>
        </a:xfrm>
      </p:grpSpPr>
      <p:sp>
        <p:nvSpPr>
          <p:cNvPr id="503" name="Google Shape;503;p62"/>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228600" lvl="0" indent="0" algn="just" rtl="0">
              <a:lnSpc>
                <a:spcPct val="150000"/>
              </a:lnSpc>
              <a:spcBef>
                <a:spcPts val="0"/>
              </a:spcBef>
              <a:spcAft>
                <a:spcPts val="0"/>
              </a:spcAft>
              <a:buSzPts val="2400"/>
              <a:buNone/>
            </a:pPr>
            <a:r>
              <a:rPr lang="de-DE" b="1" dirty="0">
                <a:solidFill>
                  <a:srgbClr val="000000"/>
                </a:solidFill>
              </a:rPr>
              <a:t>Schlüsselelemente für den Aufbau effektiver kommunaler Partnerschaften sind </a:t>
            </a:r>
            <a:r>
              <a:rPr lang="en-US" b="1" dirty="0">
                <a:solidFill>
                  <a:srgbClr val="000000"/>
                </a:solidFill>
              </a:rPr>
              <a:t>: </a:t>
            </a:r>
          </a:p>
          <a:p>
            <a:pPr marL="228600" lvl="0" indent="0" algn="just" rtl="0">
              <a:lnSpc>
                <a:spcPct val="150000"/>
              </a:lnSpc>
              <a:spcBef>
                <a:spcPts val="0"/>
              </a:spcBef>
              <a:spcAft>
                <a:spcPts val="0"/>
              </a:spcAft>
              <a:buSzPts val="2400"/>
              <a:buNone/>
            </a:pPr>
            <a:r>
              <a:rPr lang="en-US" b="1" dirty="0">
                <a:solidFill>
                  <a:srgbClr val="000000"/>
                </a:solidFill>
              </a:rPr>
              <a:t>A.</a:t>
            </a:r>
            <a:r>
              <a:rPr lang="de-DE" b="1" dirty="0">
                <a:solidFill>
                  <a:srgbClr val="000000"/>
                </a:solidFill>
              </a:rPr>
              <a:t>Ihre Partnerschaften als ansässiger „Experte“ angehen</a:t>
            </a:r>
          </a:p>
          <a:p>
            <a:pPr marL="228600" lvl="0" indent="0" algn="just" rtl="0">
              <a:lnSpc>
                <a:spcPct val="150000"/>
              </a:lnSpc>
              <a:spcBef>
                <a:spcPts val="0"/>
              </a:spcBef>
              <a:spcAft>
                <a:spcPts val="0"/>
              </a:spcAft>
              <a:buSzPts val="2400"/>
              <a:buNone/>
            </a:pPr>
            <a:r>
              <a:rPr lang="de-DE" b="1" dirty="0">
                <a:solidFill>
                  <a:srgbClr val="000000"/>
                </a:solidFill>
              </a:rPr>
              <a:t>B.Annahme einer unmittelbaren Partnerschaft</a:t>
            </a:r>
          </a:p>
          <a:p>
            <a:pPr marL="228600" lvl="0" indent="0" algn="just" rtl="0">
              <a:lnSpc>
                <a:spcPct val="150000"/>
              </a:lnSpc>
              <a:spcBef>
                <a:spcPts val="0"/>
              </a:spcBef>
              <a:spcAft>
                <a:spcPts val="0"/>
              </a:spcAft>
              <a:buSzPts val="2400"/>
              <a:buNone/>
            </a:pPr>
            <a:r>
              <a:rPr lang="de-DE" b="1" dirty="0">
                <a:solidFill>
                  <a:srgbClr val="000000"/>
                </a:solidFill>
              </a:rPr>
              <a:t>C.Verständnis für die Bedürfnisse und Herausforderungen der lokalen Gemeinschaft</a:t>
            </a:r>
            <a:endParaRPr dirty="0"/>
          </a:p>
        </p:txBody>
      </p:sp>
      <p:sp>
        <p:nvSpPr>
          <p:cNvPr id="504" name="Google Shape;504;p62"/>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457200" marR="0" lvl="0" indent="-228600" algn="l" rtl="0">
              <a:lnSpc>
                <a:spcPct val="90000"/>
              </a:lnSpc>
              <a:spcBef>
                <a:spcPts val="1000"/>
              </a:spcBef>
              <a:spcAft>
                <a:spcPts val="0"/>
              </a:spcAft>
              <a:buClr>
                <a:schemeClr val="lt1"/>
              </a:buClr>
              <a:buSzPts val="3600"/>
              <a:buFont typeface="Arial"/>
              <a:buNone/>
            </a:pPr>
            <a:r>
              <a:rPr lang="en-US"/>
              <a:t>Q2</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08"/>
        <p:cNvGrpSpPr/>
        <p:nvPr/>
      </p:nvGrpSpPr>
      <p:grpSpPr>
        <a:xfrm>
          <a:off x="0" y="0"/>
          <a:ext cx="0" cy="0"/>
          <a:chOff x="0" y="0"/>
          <a:chExt cx="0" cy="0"/>
        </a:xfrm>
      </p:grpSpPr>
      <p:sp>
        <p:nvSpPr>
          <p:cNvPr id="509" name="Google Shape;509;p63"/>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228600" lvl="0" indent="0" algn="just" rtl="0">
              <a:lnSpc>
                <a:spcPct val="150000"/>
              </a:lnSpc>
              <a:spcBef>
                <a:spcPts val="0"/>
              </a:spcBef>
              <a:spcAft>
                <a:spcPts val="0"/>
              </a:spcAft>
              <a:buSzPts val="2400"/>
              <a:buNone/>
            </a:pPr>
            <a:r>
              <a:rPr lang="de-DE" b="1" dirty="0">
                <a:solidFill>
                  <a:srgbClr val="000000"/>
                </a:solidFill>
              </a:rPr>
              <a:t>Warum die Partnerschaft mit der Gemeinschaft im Unternehmen wichtig ist</a:t>
            </a:r>
            <a:r>
              <a:rPr lang="en-US" b="1" dirty="0">
                <a:solidFill>
                  <a:srgbClr val="000000"/>
                </a:solidFill>
              </a:rPr>
              <a:t>?</a:t>
            </a:r>
            <a:r>
              <a:rPr lang="de-DE" b="1" dirty="0">
                <a:solidFill>
                  <a:srgbClr val="000000"/>
                </a:solidFill>
              </a:rPr>
              <a:t> A.Bringt dem Unternehmen sofortigen Gewinn</a:t>
            </a:r>
          </a:p>
          <a:p>
            <a:pPr marL="228600" lvl="0" indent="0" algn="just" rtl="0">
              <a:lnSpc>
                <a:spcPct val="150000"/>
              </a:lnSpc>
              <a:spcBef>
                <a:spcPts val="0"/>
              </a:spcBef>
              <a:spcAft>
                <a:spcPts val="0"/>
              </a:spcAft>
              <a:buSzPts val="2400"/>
              <a:buNone/>
            </a:pPr>
            <a:r>
              <a:rPr lang="de-DE" b="1" dirty="0">
                <a:solidFill>
                  <a:srgbClr val="000000"/>
                </a:solidFill>
              </a:rPr>
              <a:t>B.Stärkung der Führungsposition im Unternehmen</a:t>
            </a:r>
          </a:p>
          <a:p>
            <a:pPr marL="228600" lvl="0" indent="0" algn="just" rtl="0">
              <a:lnSpc>
                <a:spcPct val="150000"/>
              </a:lnSpc>
              <a:spcBef>
                <a:spcPts val="0"/>
              </a:spcBef>
              <a:spcAft>
                <a:spcPts val="0"/>
              </a:spcAft>
              <a:buSzPts val="2400"/>
              <a:buNone/>
            </a:pPr>
            <a:r>
              <a:rPr lang="de-DE" b="1" dirty="0">
                <a:solidFill>
                  <a:srgbClr val="000000"/>
                </a:solidFill>
              </a:rPr>
              <a:t>C.Verbessert die Moral der Mitarbeiter</a:t>
            </a:r>
            <a:endParaRPr b="1" dirty="0">
              <a:solidFill>
                <a:srgbClr val="000000"/>
              </a:solidFill>
            </a:endParaRPr>
          </a:p>
        </p:txBody>
      </p:sp>
      <p:sp>
        <p:nvSpPr>
          <p:cNvPr id="510" name="Google Shape;510;p63"/>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457200" marR="0" lvl="0" indent="-228600" algn="l" rtl="0">
              <a:lnSpc>
                <a:spcPct val="90000"/>
              </a:lnSpc>
              <a:spcBef>
                <a:spcPts val="1000"/>
              </a:spcBef>
              <a:spcAft>
                <a:spcPts val="0"/>
              </a:spcAft>
              <a:buClr>
                <a:schemeClr val="lt1"/>
              </a:buClr>
              <a:buSzPts val="3600"/>
              <a:buFont typeface="Arial"/>
              <a:buNone/>
            </a:pPr>
            <a:r>
              <a:rPr lang="en-US"/>
              <a:t>Q3</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514"/>
        <p:cNvGrpSpPr/>
        <p:nvPr/>
      </p:nvGrpSpPr>
      <p:grpSpPr>
        <a:xfrm>
          <a:off x="0" y="0"/>
          <a:ext cx="0" cy="0"/>
          <a:chOff x="0" y="0"/>
          <a:chExt cx="0" cy="0"/>
        </a:xfrm>
      </p:grpSpPr>
      <p:sp>
        <p:nvSpPr>
          <p:cNvPr id="515" name="Google Shape;515;p64"/>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228600" lvl="0" indent="0" algn="just" rtl="0">
              <a:lnSpc>
                <a:spcPct val="150000"/>
              </a:lnSpc>
              <a:spcBef>
                <a:spcPts val="0"/>
              </a:spcBef>
              <a:spcAft>
                <a:spcPts val="0"/>
              </a:spcAft>
              <a:buSzPts val="2400"/>
              <a:buNone/>
            </a:pPr>
            <a:r>
              <a:rPr lang="de-DE" b="1" dirty="0">
                <a:solidFill>
                  <a:srgbClr val="000000"/>
                </a:solidFill>
              </a:rPr>
              <a:t>Beispiele für gesellschaftlich aktive Gruppen im Unternehmen können sein </a:t>
            </a:r>
            <a:r>
              <a:rPr lang="en-US" b="1" dirty="0">
                <a:solidFill>
                  <a:srgbClr val="000000"/>
                </a:solidFill>
              </a:rPr>
              <a:t>:</a:t>
            </a:r>
          </a:p>
          <a:p>
            <a:pPr marL="228600" lvl="0" indent="0" algn="just" rtl="0">
              <a:lnSpc>
                <a:spcPct val="150000"/>
              </a:lnSpc>
              <a:spcBef>
                <a:spcPts val="0"/>
              </a:spcBef>
              <a:spcAft>
                <a:spcPts val="0"/>
              </a:spcAft>
              <a:buSzPts val="2400"/>
              <a:buNone/>
            </a:pPr>
            <a:r>
              <a:rPr lang="en-US" b="1" dirty="0" err="1">
                <a:solidFill>
                  <a:srgbClr val="000000"/>
                </a:solidFill>
              </a:rPr>
              <a:t>A.Gewerkschaften</a:t>
            </a:r>
            <a:endParaRPr lang="en-US" b="1" dirty="0">
              <a:solidFill>
                <a:srgbClr val="000000"/>
              </a:solidFill>
            </a:endParaRPr>
          </a:p>
          <a:p>
            <a:pPr marL="228600" lvl="0" indent="0" algn="just" rtl="0">
              <a:lnSpc>
                <a:spcPct val="150000"/>
              </a:lnSpc>
              <a:spcBef>
                <a:spcPts val="0"/>
              </a:spcBef>
              <a:spcAft>
                <a:spcPts val="0"/>
              </a:spcAft>
              <a:buSzPts val="2400"/>
              <a:buNone/>
            </a:pPr>
            <a:r>
              <a:rPr lang="en-US" b="1" dirty="0" err="1">
                <a:solidFill>
                  <a:srgbClr val="000000"/>
                </a:solidFill>
              </a:rPr>
              <a:t>B.Frauenvereine</a:t>
            </a:r>
            <a:endParaRPr lang="en-US" b="1" dirty="0">
              <a:solidFill>
                <a:srgbClr val="000000"/>
              </a:solidFill>
            </a:endParaRPr>
          </a:p>
          <a:p>
            <a:pPr marL="228600" lvl="0" indent="0" algn="just" rtl="0">
              <a:lnSpc>
                <a:spcPct val="150000"/>
              </a:lnSpc>
              <a:spcBef>
                <a:spcPts val="0"/>
              </a:spcBef>
              <a:spcAft>
                <a:spcPts val="0"/>
              </a:spcAft>
              <a:buSzPts val="2400"/>
              <a:buNone/>
            </a:pPr>
            <a:r>
              <a:rPr lang="en-US" b="1" dirty="0" err="1">
                <a:solidFill>
                  <a:srgbClr val="000000"/>
                </a:solidFill>
              </a:rPr>
              <a:t>C.Personalvermittlungsagenturen</a:t>
            </a:r>
            <a:endParaRPr b="1" dirty="0">
              <a:solidFill>
                <a:srgbClr val="000000"/>
              </a:solidFill>
            </a:endParaRPr>
          </a:p>
        </p:txBody>
      </p:sp>
      <p:sp>
        <p:nvSpPr>
          <p:cNvPr id="516" name="Google Shape;516;p64"/>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457200" marR="0" lvl="0" indent="-228600" algn="l" rtl="0">
              <a:lnSpc>
                <a:spcPct val="90000"/>
              </a:lnSpc>
              <a:spcBef>
                <a:spcPts val="1000"/>
              </a:spcBef>
              <a:spcAft>
                <a:spcPts val="0"/>
              </a:spcAft>
              <a:buClr>
                <a:schemeClr val="lt1"/>
              </a:buClr>
              <a:buSzPts val="3600"/>
              <a:buFont typeface="Arial"/>
              <a:buNone/>
            </a:pPr>
            <a:r>
              <a:rPr lang="en-US"/>
              <a:t>Q4</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520"/>
        <p:cNvGrpSpPr/>
        <p:nvPr/>
      </p:nvGrpSpPr>
      <p:grpSpPr>
        <a:xfrm>
          <a:off x="0" y="0"/>
          <a:ext cx="0" cy="0"/>
          <a:chOff x="0" y="0"/>
          <a:chExt cx="0" cy="0"/>
        </a:xfrm>
      </p:grpSpPr>
      <p:sp>
        <p:nvSpPr>
          <p:cNvPr id="521" name="Google Shape;521;p65"/>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dirty="0" err="1"/>
              <a:t>Antwortschlüssel</a:t>
            </a:r>
            <a:endParaRPr dirty="0"/>
          </a:p>
        </p:txBody>
      </p:sp>
      <p:sp>
        <p:nvSpPr>
          <p:cNvPr id="522" name="Google Shape;522;p65"/>
          <p:cNvSpPr txBox="1">
            <a:spLocks noGrp="1"/>
          </p:cNvSpPr>
          <p:nvPr>
            <p:ph type="body" idx="2"/>
          </p:nvPr>
        </p:nvSpPr>
        <p:spPr>
          <a:xfrm>
            <a:off x="856391" y="2249177"/>
            <a:ext cx="10479218" cy="3781929"/>
          </a:xfrm>
          <a:prstGeom prst="rect">
            <a:avLst/>
          </a:prstGeom>
          <a:noFill/>
          <a:ln>
            <a:noFill/>
          </a:ln>
        </p:spPr>
        <p:txBody>
          <a:bodyPr spcFirstLastPara="1" wrap="square" lIns="91425" tIns="45700" rIns="91425" bIns="45700" anchor="t" anchorCtr="0">
            <a:noAutofit/>
          </a:bodyPr>
          <a:lstStyle/>
          <a:p>
            <a:pPr marL="228600" lvl="0" indent="-228600" algn="just" rtl="0">
              <a:lnSpc>
                <a:spcPct val="150000"/>
              </a:lnSpc>
              <a:spcBef>
                <a:spcPts val="0"/>
              </a:spcBef>
              <a:spcAft>
                <a:spcPts val="0"/>
              </a:spcAft>
              <a:buClr>
                <a:srgbClr val="595959"/>
              </a:buClr>
              <a:buSzPts val="2400"/>
              <a:buNone/>
            </a:pPr>
            <a:r>
              <a:rPr lang="en-US" dirty="0">
                <a:solidFill>
                  <a:srgbClr val="000000"/>
                </a:solidFill>
              </a:rPr>
              <a:t>Q1: A</a:t>
            </a:r>
            <a:endParaRPr dirty="0"/>
          </a:p>
          <a:p>
            <a:pPr marL="228600" lvl="0" indent="-228600" algn="just" rtl="0">
              <a:lnSpc>
                <a:spcPct val="150000"/>
              </a:lnSpc>
              <a:spcBef>
                <a:spcPts val="0"/>
              </a:spcBef>
              <a:spcAft>
                <a:spcPts val="0"/>
              </a:spcAft>
              <a:buClr>
                <a:srgbClr val="595959"/>
              </a:buClr>
              <a:buSzPts val="2400"/>
              <a:buNone/>
            </a:pPr>
            <a:r>
              <a:rPr lang="en-US" dirty="0">
                <a:solidFill>
                  <a:srgbClr val="000000"/>
                </a:solidFill>
              </a:rPr>
              <a:t>Q2: C </a:t>
            </a:r>
            <a:endParaRPr dirty="0"/>
          </a:p>
          <a:p>
            <a:pPr marL="228600" lvl="0" indent="-228600" algn="just" rtl="0">
              <a:lnSpc>
                <a:spcPct val="150000"/>
              </a:lnSpc>
              <a:spcBef>
                <a:spcPts val="0"/>
              </a:spcBef>
              <a:spcAft>
                <a:spcPts val="0"/>
              </a:spcAft>
              <a:buClr>
                <a:srgbClr val="595959"/>
              </a:buClr>
              <a:buSzPts val="2400"/>
              <a:buNone/>
            </a:pPr>
            <a:r>
              <a:rPr lang="en-US" dirty="0">
                <a:solidFill>
                  <a:srgbClr val="000000"/>
                </a:solidFill>
              </a:rPr>
              <a:t>Q3: C</a:t>
            </a:r>
            <a:endParaRPr dirty="0"/>
          </a:p>
          <a:p>
            <a:pPr marL="228600" lvl="0" indent="-228600" algn="just" rtl="0">
              <a:lnSpc>
                <a:spcPct val="150000"/>
              </a:lnSpc>
              <a:spcBef>
                <a:spcPts val="0"/>
              </a:spcBef>
              <a:spcAft>
                <a:spcPts val="0"/>
              </a:spcAft>
              <a:buClr>
                <a:srgbClr val="595959"/>
              </a:buClr>
              <a:buSzPts val="2400"/>
              <a:buNone/>
            </a:pPr>
            <a:r>
              <a:rPr lang="en-US" dirty="0">
                <a:solidFill>
                  <a:srgbClr val="000000"/>
                </a:solidFill>
              </a:rPr>
              <a:t>Q4: B</a:t>
            </a:r>
            <a:endParaRP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27"/>
        <p:cNvGrpSpPr/>
        <p:nvPr/>
      </p:nvGrpSpPr>
      <p:grpSpPr>
        <a:xfrm>
          <a:off x="0" y="0"/>
          <a:ext cx="0" cy="0"/>
          <a:chOff x="0" y="0"/>
          <a:chExt cx="0" cy="0"/>
        </a:xfrm>
      </p:grpSpPr>
      <p:sp>
        <p:nvSpPr>
          <p:cNvPr id="529" name="Google Shape;529;p36"/>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05</a:t>
            </a:r>
            <a:endParaRPr/>
          </a:p>
        </p:txBody>
      </p:sp>
      <p:sp>
        <p:nvSpPr>
          <p:cNvPr id="530" name="Google Shape;530;p36"/>
          <p:cNvSpPr/>
          <p:nvPr/>
        </p:nvSpPr>
        <p:spPr>
          <a:xfrm>
            <a:off x="5722297" y="4461934"/>
            <a:ext cx="4933927" cy="156171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531" name="Google Shape;531;p36"/>
          <p:cNvSpPr txBox="1"/>
          <p:nvPr/>
        </p:nvSpPr>
        <p:spPr>
          <a:xfrm>
            <a:off x="6096001" y="4670474"/>
            <a:ext cx="5122932" cy="120028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dirty="0">
                <a:solidFill>
                  <a:srgbClr val="000000"/>
                </a:solidFill>
                <a:latin typeface="Arial"/>
                <a:ea typeface="Arial"/>
                <a:cs typeface="Arial"/>
                <a:sym typeface="Arial"/>
              </a:rPr>
              <a:t>SCHLÜSSELBEGRIFFE UND DEFINITIONEN</a:t>
            </a:r>
            <a:endParaRPr sz="3600" b="0" i="0" u="none" strike="noStrike" cap="none" dirty="0">
              <a:solidFill>
                <a:srgbClr val="000000"/>
              </a:solidFill>
              <a:latin typeface="Arial"/>
              <a:ea typeface="Arial"/>
              <a:cs typeface="Arial"/>
              <a:sym typeface="Aria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535"/>
        <p:cNvGrpSpPr/>
        <p:nvPr/>
      </p:nvGrpSpPr>
      <p:grpSpPr>
        <a:xfrm>
          <a:off x="0" y="0"/>
          <a:ext cx="0" cy="0"/>
          <a:chOff x="0" y="0"/>
          <a:chExt cx="0" cy="0"/>
        </a:xfrm>
      </p:grpSpPr>
      <p:sp>
        <p:nvSpPr>
          <p:cNvPr id="536" name="Google Shape;536;p37"/>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457200" lvl="0" indent="-304800" algn="l" rtl="0">
              <a:lnSpc>
                <a:spcPct val="103333"/>
              </a:lnSpc>
              <a:spcBef>
                <a:spcPts val="0"/>
              </a:spcBef>
              <a:spcAft>
                <a:spcPts val="0"/>
              </a:spcAft>
              <a:buClr>
                <a:srgbClr val="595959"/>
              </a:buClr>
              <a:buSzPts val="2400"/>
              <a:buNone/>
            </a:pPr>
            <a:r>
              <a:rPr lang="de-DE" dirty="0"/>
              <a:t>A.Bewertung der sozialen Auswirkungen</a:t>
            </a:r>
          </a:p>
          <a:p>
            <a:pPr marL="457200" lvl="0" indent="-304800" algn="l" rtl="0">
              <a:lnSpc>
                <a:spcPct val="103333"/>
              </a:lnSpc>
              <a:spcBef>
                <a:spcPts val="0"/>
              </a:spcBef>
              <a:spcAft>
                <a:spcPts val="0"/>
              </a:spcAft>
              <a:buClr>
                <a:srgbClr val="595959"/>
              </a:buClr>
              <a:buSzPts val="2400"/>
              <a:buNone/>
            </a:pPr>
            <a:r>
              <a:rPr lang="de-DE" dirty="0"/>
              <a:t>B.Freiwilligenarbeit </a:t>
            </a:r>
          </a:p>
          <a:p>
            <a:pPr marL="457200" lvl="0" indent="-304800" algn="l" rtl="0">
              <a:lnSpc>
                <a:spcPct val="103333"/>
              </a:lnSpc>
              <a:spcBef>
                <a:spcPts val="0"/>
              </a:spcBef>
              <a:spcAft>
                <a:spcPts val="0"/>
              </a:spcAft>
              <a:buClr>
                <a:srgbClr val="595959"/>
              </a:buClr>
              <a:buSzPts val="2400"/>
              <a:buNone/>
            </a:pPr>
            <a:r>
              <a:rPr lang="de-DE" dirty="0"/>
              <a:t>C.Ko-Kreation von Werten</a:t>
            </a:r>
          </a:p>
          <a:p>
            <a:pPr marL="457200" lvl="0" indent="-304800" algn="l" rtl="0">
              <a:lnSpc>
                <a:spcPct val="103333"/>
              </a:lnSpc>
              <a:spcBef>
                <a:spcPts val="0"/>
              </a:spcBef>
              <a:spcAft>
                <a:spcPts val="0"/>
              </a:spcAft>
              <a:buClr>
                <a:srgbClr val="595959"/>
              </a:buClr>
              <a:buSzPts val="2400"/>
              <a:buNone/>
            </a:pPr>
            <a:r>
              <a:rPr lang="de-DE" dirty="0"/>
              <a:t>D.Gemeinschaftliche Partnerschaft</a:t>
            </a:r>
          </a:p>
          <a:p>
            <a:pPr marL="457200" lvl="0" indent="-304800" algn="l" rtl="0">
              <a:lnSpc>
                <a:spcPct val="103333"/>
              </a:lnSpc>
              <a:spcBef>
                <a:spcPts val="0"/>
              </a:spcBef>
              <a:spcAft>
                <a:spcPts val="0"/>
              </a:spcAft>
              <a:buClr>
                <a:srgbClr val="595959"/>
              </a:buClr>
              <a:buSzPts val="2400"/>
              <a:buNone/>
            </a:pPr>
            <a:r>
              <a:rPr lang="de-DE" dirty="0"/>
              <a:t>E.Soziales Marketing</a:t>
            </a:r>
          </a:p>
          <a:p>
            <a:pPr marL="457200" lvl="0" indent="-304800" algn="l" rtl="0">
              <a:lnSpc>
                <a:spcPct val="103333"/>
              </a:lnSpc>
              <a:spcBef>
                <a:spcPts val="0"/>
              </a:spcBef>
              <a:spcAft>
                <a:spcPts val="0"/>
              </a:spcAft>
              <a:buClr>
                <a:srgbClr val="595959"/>
              </a:buClr>
              <a:buSzPts val="2400"/>
              <a:buNone/>
            </a:pPr>
            <a:r>
              <a:rPr lang="de-DE" dirty="0"/>
              <a:t>F.Soziales Unternehmen</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5"/>
          <p:cNvSpPr txBox="1">
            <a:spLocks noGrp="1"/>
          </p:cNvSpPr>
          <p:nvPr>
            <p:ph type="body" idx="1"/>
          </p:nvPr>
        </p:nvSpPr>
        <p:spPr>
          <a:xfrm>
            <a:off x="4912293" y="846903"/>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dirty="0"/>
              <a:t>ÜBERBLICK ÜBER DAS THEMA</a:t>
            </a:r>
            <a:endParaRPr dirty="0"/>
          </a:p>
        </p:txBody>
      </p:sp>
      <p:sp>
        <p:nvSpPr>
          <p:cNvPr id="263" name="Google Shape;263;p5"/>
          <p:cNvSpPr txBox="1">
            <a:spLocks noGrp="1"/>
          </p:cNvSpPr>
          <p:nvPr>
            <p:ph type="body" idx="3"/>
          </p:nvPr>
        </p:nvSpPr>
        <p:spPr>
          <a:xfrm>
            <a:off x="3880331" y="614396"/>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3600"/>
              <a:buNone/>
            </a:pPr>
            <a:r>
              <a:rPr lang="en-US" sz="3600" dirty="0"/>
              <a:t>01</a:t>
            </a:r>
            <a:endParaRPr dirty="0"/>
          </a:p>
        </p:txBody>
      </p:sp>
      <p:sp>
        <p:nvSpPr>
          <p:cNvPr id="264" name="Google Shape;264;p5"/>
          <p:cNvSpPr txBox="1">
            <a:spLocks noGrp="1"/>
          </p:cNvSpPr>
          <p:nvPr>
            <p:ph type="body" idx="4"/>
          </p:nvPr>
        </p:nvSpPr>
        <p:spPr>
          <a:xfrm>
            <a:off x="4912292" y="2770036"/>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dirty="0"/>
              <a:t>ZIELE</a:t>
            </a:r>
            <a:endParaRPr dirty="0"/>
          </a:p>
        </p:txBody>
      </p:sp>
      <p:sp>
        <p:nvSpPr>
          <p:cNvPr id="265" name="Google Shape;265;p5"/>
          <p:cNvSpPr txBox="1">
            <a:spLocks noGrp="1"/>
          </p:cNvSpPr>
          <p:nvPr>
            <p:ph type="body" idx="6"/>
          </p:nvPr>
        </p:nvSpPr>
        <p:spPr>
          <a:xfrm>
            <a:off x="4927790" y="4633833"/>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dirty="0"/>
              <a:t>LERNRESULTATE</a:t>
            </a:r>
            <a:endParaRPr dirty="0"/>
          </a:p>
        </p:txBody>
      </p:sp>
      <p:sp>
        <p:nvSpPr>
          <p:cNvPr id="266" name="Google Shape;266;p5"/>
          <p:cNvSpPr txBox="1">
            <a:spLocks noGrp="1"/>
          </p:cNvSpPr>
          <p:nvPr>
            <p:ph type="body" idx="9"/>
          </p:nvPr>
        </p:nvSpPr>
        <p:spPr>
          <a:xfrm>
            <a:off x="3918849" y="2558717"/>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3600"/>
              <a:buNone/>
            </a:pPr>
            <a:r>
              <a:rPr lang="en-US" sz="3600"/>
              <a:t>02</a:t>
            </a:r>
            <a:endParaRPr/>
          </a:p>
        </p:txBody>
      </p:sp>
      <p:sp>
        <p:nvSpPr>
          <p:cNvPr id="267" name="Google Shape;267;p5"/>
          <p:cNvSpPr txBox="1">
            <a:spLocks noGrp="1"/>
          </p:cNvSpPr>
          <p:nvPr>
            <p:ph type="body" idx="13"/>
          </p:nvPr>
        </p:nvSpPr>
        <p:spPr>
          <a:xfrm>
            <a:off x="3918849" y="4410972"/>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3600"/>
              <a:buNone/>
            </a:pPr>
            <a:r>
              <a:rPr lang="en-US" sz="3600"/>
              <a:t>03</a:t>
            </a:r>
            <a:endParaRPr/>
          </a:p>
        </p:txBody>
      </p:sp>
      <p:sp>
        <p:nvSpPr>
          <p:cNvPr id="268" name="Google Shape;268;p5"/>
          <p:cNvSpPr/>
          <p:nvPr/>
        </p:nvSpPr>
        <p:spPr>
          <a:xfrm>
            <a:off x="3880331" y="2232539"/>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269" name="Google Shape;269;p5"/>
          <p:cNvSpPr/>
          <p:nvPr/>
        </p:nvSpPr>
        <p:spPr>
          <a:xfrm>
            <a:off x="3880331" y="4245771"/>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Google Shape;275;p6"/>
          <p:cNvSpPr txBox="1">
            <a:spLocks noGrp="1"/>
          </p:cNvSpPr>
          <p:nvPr>
            <p:ph type="body" idx="1"/>
          </p:nvPr>
        </p:nvSpPr>
        <p:spPr>
          <a:xfrm>
            <a:off x="1069523" y="814702"/>
            <a:ext cx="10052954"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en-US" dirty="0" err="1"/>
              <a:t>Gemeinschaftspartnerschaften</a:t>
            </a:r>
            <a:r>
              <a:rPr lang="en-US" dirty="0"/>
              <a:t> - was </a:t>
            </a:r>
            <a:r>
              <a:rPr lang="en-US" dirty="0" err="1"/>
              <a:t>ist</a:t>
            </a:r>
            <a:r>
              <a:rPr lang="en-US" dirty="0"/>
              <a:t> das?</a:t>
            </a:r>
            <a:endParaRPr dirty="0"/>
          </a:p>
        </p:txBody>
      </p:sp>
      <p:sp>
        <p:nvSpPr>
          <p:cNvPr id="276" name="Google Shape;276;p6"/>
          <p:cNvSpPr txBox="1">
            <a:spLocks noGrp="1"/>
          </p:cNvSpPr>
          <p:nvPr>
            <p:ph type="body" idx="2"/>
          </p:nvPr>
        </p:nvSpPr>
        <p:spPr>
          <a:xfrm>
            <a:off x="904856" y="1855477"/>
            <a:ext cx="10052954" cy="4250335"/>
          </a:xfrm>
          <a:prstGeom prst="rect">
            <a:avLst/>
          </a:prstGeom>
          <a:noFill/>
          <a:ln>
            <a:noFill/>
          </a:ln>
        </p:spPr>
        <p:txBody>
          <a:bodyPr spcFirstLastPara="1" wrap="square" lIns="91425" tIns="45700" rIns="91425" bIns="45700" anchor="t" anchorCtr="0">
            <a:noAutofit/>
          </a:bodyPr>
          <a:lstStyle/>
          <a:p>
            <a:pPr marL="0" lvl="0" indent="0" algn="just" rtl="0">
              <a:lnSpc>
                <a:spcPct val="103333"/>
              </a:lnSpc>
              <a:spcBef>
                <a:spcPts val="0"/>
              </a:spcBef>
              <a:spcAft>
                <a:spcPts val="0"/>
              </a:spcAft>
              <a:buClr>
                <a:srgbClr val="000000"/>
              </a:buClr>
              <a:buSzPts val="2400"/>
            </a:pPr>
            <a:r>
              <a:rPr lang="de-DE" dirty="0">
                <a:solidFill>
                  <a:srgbClr val="000000"/>
                </a:solidFill>
              </a:rPr>
              <a:t>Gemeinschaftspartnerschaften beziehen sich auf strategische und nachhaltige Vereinbarungen und Kooperationen zwischen verschiedenen gesellschaftlichen Bereichen wie NRO, Unternehmen, öffentlichen Einrichtungen, lokalen Gemeinschaften und anderen Interessengruppen.</a:t>
            </a:r>
          </a:p>
          <a:p>
            <a:pPr marL="0" lvl="0" indent="0" algn="just" rtl="0">
              <a:lnSpc>
                <a:spcPct val="103333"/>
              </a:lnSpc>
              <a:spcBef>
                <a:spcPts val="0"/>
              </a:spcBef>
              <a:spcAft>
                <a:spcPts val="0"/>
              </a:spcAft>
              <a:buClr>
                <a:srgbClr val="000000"/>
              </a:buClr>
              <a:buSzPts val="2400"/>
            </a:pPr>
            <a:endParaRPr lang="de-DE" dirty="0">
              <a:solidFill>
                <a:srgbClr val="000000"/>
              </a:solidFill>
            </a:endParaRPr>
          </a:p>
          <a:p>
            <a:pPr marL="0" lvl="0" indent="0" algn="just" rtl="0">
              <a:lnSpc>
                <a:spcPct val="103333"/>
              </a:lnSpc>
              <a:spcBef>
                <a:spcPts val="0"/>
              </a:spcBef>
              <a:spcAft>
                <a:spcPts val="0"/>
              </a:spcAft>
              <a:buClr>
                <a:srgbClr val="000000"/>
              </a:buClr>
              <a:buSzPts val="2400"/>
            </a:pPr>
            <a:r>
              <a:rPr lang="de-DE" dirty="0">
                <a:solidFill>
                  <a:srgbClr val="000000"/>
                </a:solidFill>
              </a:rPr>
              <a:t>Die Definition von Gemeindepartnerschaften impliziert, dass die Teilnehmer an diesen Beziehungen versuchen, soziale, wirtschaftliche oder ökologische Probleme durch Zusammenarbeit, gemeinsame Nutzung von Ressourcen und Wissen und Koordination von Aktivitäten gemeinsam zu lösen. Diese Partnerschaften zielen darauf ab, Gemeinschaften zu stärken, eine nachhaltige Entwicklung zu fördern und Verbindungen und Vertrauen zwischen verschiedenen Interessengruppen aufzubauen.</a:t>
            </a:r>
            <a:r>
              <a:rPr lang="en-US" dirty="0">
                <a:solidFill>
                  <a:srgbClr val="000000"/>
                </a:solidFill>
              </a:rPr>
              <a:t>.</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7"/>
          <p:cNvSpPr txBox="1">
            <a:spLocks noGrp="1"/>
          </p:cNvSpPr>
          <p:nvPr>
            <p:ph type="body" idx="1"/>
          </p:nvPr>
        </p:nvSpPr>
        <p:spPr>
          <a:xfrm>
            <a:off x="904856" y="826894"/>
            <a:ext cx="10052954"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de-DE" dirty="0"/>
              <a:t>Gemeinschaftspartnerschaften im Kontext der nachhaltigen Entwicklung</a:t>
            </a:r>
            <a:endParaRPr dirty="0"/>
          </a:p>
        </p:txBody>
      </p:sp>
      <p:sp>
        <p:nvSpPr>
          <p:cNvPr id="282" name="Google Shape;282;p7"/>
          <p:cNvSpPr txBox="1">
            <a:spLocks noGrp="1"/>
          </p:cNvSpPr>
          <p:nvPr>
            <p:ph type="body" idx="2"/>
          </p:nvPr>
        </p:nvSpPr>
        <p:spPr>
          <a:xfrm>
            <a:off x="904856" y="1989039"/>
            <a:ext cx="10052954" cy="4250335"/>
          </a:xfrm>
          <a:prstGeom prst="rect">
            <a:avLst/>
          </a:prstGeom>
          <a:noFill/>
          <a:ln>
            <a:noFill/>
          </a:ln>
        </p:spPr>
        <p:txBody>
          <a:bodyPr spcFirstLastPara="1" wrap="square" lIns="91425" tIns="45700" rIns="91425" bIns="45700" anchor="t" anchorCtr="0">
            <a:noAutofit/>
          </a:bodyPr>
          <a:lstStyle/>
          <a:p>
            <a:pPr marL="0" lvl="0" indent="0" algn="l" rtl="0">
              <a:lnSpc>
                <a:spcPct val="103333"/>
              </a:lnSpc>
              <a:spcBef>
                <a:spcPts val="0"/>
              </a:spcBef>
              <a:spcAft>
                <a:spcPts val="0"/>
              </a:spcAft>
              <a:buClr>
                <a:srgbClr val="0D0D0D"/>
              </a:buClr>
              <a:buSzPts val="2400"/>
              <a:buNone/>
            </a:pPr>
            <a:r>
              <a:rPr lang="de-DE" sz="2000" b="0" i="0" dirty="0">
                <a:solidFill>
                  <a:srgbClr val="0D0D0D"/>
                </a:solidFill>
                <a:highlight>
                  <a:srgbClr val="FFFFFF"/>
                </a:highlight>
              </a:rPr>
              <a:t>Gemeinschaftspartnerschaften sind ein wichtiges Instrument zur Schaffung sozial verantwortlicher und wirksamer Initiativen, die sowohl den lokalen Gemeinschaften als auch den Partnern aus verschiedenen Sektoren zugute kommen.</a:t>
            </a:r>
          </a:p>
          <a:p>
            <a:pPr marL="0" lvl="0" indent="0" algn="l" rtl="0">
              <a:lnSpc>
                <a:spcPct val="103333"/>
              </a:lnSpc>
              <a:spcBef>
                <a:spcPts val="0"/>
              </a:spcBef>
              <a:spcAft>
                <a:spcPts val="0"/>
              </a:spcAft>
              <a:buClr>
                <a:srgbClr val="0D0D0D"/>
              </a:buClr>
              <a:buSzPts val="2400"/>
              <a:buNone/>
            </a:pPr>
            <a:endParaRPr lang="de-DE" sz="2000" b="0" i="0" dirty="0">
              <a:solidFill>
                <a:srgbClr val="0D0D0D"/>
              </a:solidFill>
              <a:highlight>
                <a:srgbClr val="FFFFFF"/>
              </a:highlight>
            </a:endParaRPr>
          </a:p>
          <a:p>
            <a:pPr marL="0" lvl="0" indent="0" algn="l" rtl="0">
              <a:lnSpc>
                <a:spcPct val="103333"/>
              </a:lnSpc>
              <a:spcBef>
                <a:spcPts val="0"/>
              </a:spcBef>
              <a:spcAft>
                <a:spcPts val="0"/>
              </a:spcAft>
              <a:buClr>
                <a:srgbClr val="0D0D0D"/>
              </a:buClr>
              <a:buSzPts val="2400"/>
              <a:buNone/>
            </a:pPr>
            <a:r>
              <a:rPr lang="de-DE" sz="2000" b="0" i="0" dirty="0">
                <a:solidFill>
                  <a:srgbClr val="0D0D0D"/>
                </a:solidFill>
                <a:highlight>
                  <a:srgbClr val="FFFFFF"/>
                </a:highlight>
              </a:rPr>
              <a:t>Zu den Schlüsselelementen der Definition von Gemeinschaftspartnerschaften gehören:</a:t>
            </a:r>
          </a:p>
          <a:p>
            <a:pPr marL="342900" lvl="0" indent="-342900" algn="l" rtl="0">
              <a:lnSpc>
                <a:spcPct val="103333"/>
              </a:lnSpc>
              <a:spcBef>
                <a:spcPts val="0"/>
              </a:spcBef>
              <a:spcAft>
                <a:spcPts val="0"/>
              </a:spcAft>
              <a:buClr>
                <a:srgbClr val="0D0D0D"/>
              </a:buClr>
              <a:buSzPts val="2400"/>
              <a:buFont typeface="Arial" panose="020B0604020202020204" pitchFamily="34" charset="0"/>
              <a:buChar char="•"/>
            </a:pPr>
            <a:r>
              <a:rPr lang="de-DE" sz="2000" b="0" i="0" dirty="0">
                <a:solidFill>
                  <a:srgbClr val="0D0D0D"/>
                </a:solidFill>
                <a:highlight>
                  <a:srgbClr val="FFFFFF"/>
                </a:highlight>
              </a:rPr>
              <a:t>Zusammenarbeit und Einbeziehung verschiedener Gemeinschaftspartner.</a:t>
            </a:r>
          </a:p>
          <a:p>
            <a:pPr marL="342900" lvl="0" indent="-342900" algn="l" rtl="0">
              <a:lnSpc>
                <a:spcPct val="103333"/>
              </a:lnSpc>
              <a:spcBef>
                <a:spcPts val="0"/>
              </a:spcBef>
              <a:spcAft>
                <a:spcPts val="0"/>
              </a:spcAft>
              <a:buClr>
                <a:srgbClr val="0D0D0D"/>
              </a:buClr>
              <a:buSzPts val="2400"/>
              <a:buFont typeface="Arial" panose="020B0604020202020204" pitchFamily="34" charset="0"/>
              <a:buChar char="•"/>
            </a:pPr>
            <a:r>
              <a:rPr lang="de-DE" sz="2000" b="0" i="0" dirty="0">
                <a:solidFill>
                  <a:srgbClr val="0D0D0D"/>
                </a:solidFill>
                <a:highlight>
                  <a:srgbClr val="FFFFFF"/>
                </a:highlight>
              </a:rPr>
              <a:t>Gemeinsame Festlegung von Zielen und Aktionsstrategien.</a:t>
            </a:r>
          </a:p>
          <a:p>
            <a:pPr marL="342900" lvl="0" indent="-342900" algn="l" rtl="0">
              <a:lnSpc>
                <a:spcPct val="103333"/>
              </a:lnSpc>
              <a:spcBef>
                <a:spcPts val="0"/>
              </a:spcBef>
              <a:spcAft>
                <a:spcPts val="0"/>
              </a:spcAft>
              <a:buClr>
                <a:srgbClr val="0D0D0D"/>
              </a:buClr>
              <a:buSzPts val="2400"/>
              <a:buFont typeface="Arial" panose="020B0604020202020204" pitchFamily="34" charset="0"/>
              <a:buChar char="•"/>
            </a:pPr>
            <a:r>
              <a:rPr lang="de-DE" sz="2000" b="0" i="0" dirty="0">
                <a:solidFill>
                  <a:srgbClr val="0D0D0D"/>
                </a:solidFill>
                <a:highlight>
                  <a:srgbClr val="FFFFFF"/>
                </a:highlight>
              </a:rPr>
              <a:t>Gemeinsame Nutzung von Ressourcen, Wissen und Erfahrung.</a:t>
            </a:r>
          </a:p>
          <a:p>
            <a:pPr marL="342900" lvl="0" indent="-342900" algn="l" rtl="0">
              <a:lnSpc>
                <a:spcPct val="103333"/>
              </a:lnSpc>
              <a:spcBef>
                <a:spcPts val="0"/>
              </a:spcBef>
              <a:spcAft>
                <a:spcPts val="0"/>
              </a:spcAft>
              <a:buClr>
                <a:srgbClr val="0D0D0D"/>
              </a:buClr>
              <a:buSzPts val="2400"/>
              <a:buFont typeface="Arial" panose="020B0604020202020204" pitchFamily="34" charset="0"/>
              <a:buChar char="•"/>
            </a:pPr>
            <a:r>
              <a:rPr lang="de-DE" sz="2000" b="0" i="0" dirty="0">
                <a:solidFill>
                  <a:srgbClr val="0D0D0D"/>
                </a:solidFill>
                <a:highlight>
                  <a:srgbClr val="FFFFFF"/>
                </a:highlight>
              </a:rPr>
              <a:t>Gemeinsame Verantwortung für das Erreichen von Ergebnissen und die Überwachung der Fortschritte.</a:t>
            </a:r>
          </a:p>
          <a:p>
            <a:pPr marL="342900" lvl="0" indent="-342900" algn="l" rtl="0">
              <a:lnSpc>
                <a:spcPct val="103333"/>
              </a:lnSpc>
              <a:spcBef>
                <a:spcPts val="0"/>
              </a:spcBef>
              <a:spcAft>
                <a:spcPts val="0"/>
              </a:spcAft>
              <a:buClr>
                <a:srgbClr val="0D0D0D"/>
              </a:buClr>
              <a:buSzPts val="2400"/>
              <a:buFont typeface="Arial" panose="020B0604020202020204" pitchFamily="34" charset="0"/>
              <a:buChar char="•"/>
            </a:pPr>
            <a:r>
              <a:rPr lang="de-DE" sz="2000" b="0" i="0" dirty="0">
                <a:solidFill>
                  <a:srgbClr val="0D0D0D"/>
                </a:solidFill>
                <a:highlight>
                  <a:srgbClr val="FFFFFF"/>
                </a:highlight>
              </a:rPr>
              <a:t>Aufbau dauerhafter Beziehungen auf der Grundlage von Vertrauen und gegenseitigem Verständnis</a:t>
            </a:r>
            <a:r>
              <a:rPr lang="en-US" sz="2000" b="0" i="0" dirty="0">
                <a:solidFill>
                  <a:srgbClr val="0D0D0D"/>
                </a:solidFill>
                <a:highlight>
                  <a:srgbClr val="FFFFFF"/>
                </a:highlight>
              </a:rPr>
              <a:t>.</a:t>
            </a:r>
            <a:endParaRPr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8"/>
          <p:cNvSpPr txBox="1">
            <a:spLocks noGrp="1"/>
          </p:cNvSpPr>
          <p:nvPr>
            <p:ph type="body" idx="1"/>
          </p:nvPr>
        </p:nvSpPr>
        <p:spPr>
          <a:xfrm>
            <a:off x="1069500" y="620419"/>
            <a:ext cx="10053000" cy="8037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de-DE" dirty="0"/>
              <a:t>Ursprünge der Definition von „Gemeindepartnerschaft“</a:t>
            </a:r>
            <a:endParaRPr dirty="0"/>
          </a:p>
        </p:txBody>
      </p:sp>
      <p:sp>
        <p:nvSpPr>
          <p:cNvPr id="288" name="Google Shape;288;p8"/>
          <p:cNvSpPr txBox="1">
            <a:spLocks noGrp="1"/>
          </p:cNvSpPr>
          <p:nvPr>
            <p:ph type="body" idx="2"/>
          </p:nvPr>
        </p:nvSpPr>
        <p:spPr>
          <a:xfrm>
            <a:off x="904881" y="1826814"/>
            <a:ext cx="10053000" cy="4250400"/>
          </a:xfrm>
          <a:prstGeom prst="rect">
            <a:avLst/>
          </a:prstGeom>
          <a:noFill/>
          <a:ln>
            <a:noFill/>
          </a:ln>
        </p:spPr>
        <p:txBody>
          <a:bodyPr spcFirstLastPara="1" wrap="square" lIns="91425" tIns="45700" rIns="91425" bIns="45700" anchor="t" anchorCtr="0">
            <a:noAutofit/>
          </a:bodyPr>
          <a:lstStyle/>
          <a:p>
            <a:pPr marL="0" lvl="0" indent="0" algn="just" rtl="0">
              <a:lnSpc>
                <a:spcPct val="103333"/>
              </a:lnSpc>
              <a:spcBef>
                <a:spcPts val="0"/>
              </a:spcBef>
              <a:spcAft>
                <a:spcPts val="0"/>
              </a:spcAft>
              <a:buClr>
                <a:srgbClr val="000000"/>
              </a:buClr>
              <a:buSzPts val="2400"/>
              <a:buNone/>
            </a:pPr>
            <a:r>
              <a:rPr lang="de-DE" sz="2000" dirty="0">
                <a:solidFill>
                  <a:srgbClr val="000000"/>
                </a:solidFill>
              </a:rPr>
              <a:t>Die Anfänge der kommunalen Partnerschaften gehen auf die Entwicklung des CSR-Konzepts in der zweiten Hälfte des 20. Jahrhunderts zurück. Jahrhunderts zurückverfolgt werden. Damals begannen die Unternehmen, ihre Rolle nicht nur gegenüber den Aktionären, sondern auch gegenüber lokalen Gemeinschaften, Mitarbeitern, Kunden und anderen Stakeholdern zu erkennen. Partnerschaften mit Gemeinden wurden zu einem Instrument für die Umsetzung von CSR durch Engagement für die Gesellschaft und die Umwelt</a:t>
            </a:r>
            <a:r>
              <a:rPr lang="en-US" sz="2000" dirty="0">
                <a:solidFill>
                  <a:srgbClr val="000000"/>
                </a:solidFill>
              </a:rPr>
              <a:t>.</a:t>
            </a:r>
            <a:endParaRPr sz="2000" dirty="0">
              <a:solidFill>
                <a:srgbClr val="000000"/>
              </a:solidFill>
            </a:endParaRPr>
          </a:p>
          <a:p>
            <a:pPr marL="228600" lvl="0" indent="-228600" algn="just" rtl="0">
              <a:lnSpc>
                <a:spcPct val="103333"/>
              </a:lnSpc>
              <a:spcBef>
                <a:spcPts val="0"/>
              </a:spcBef>
              <a:spcAft>
                <a:spcPts val="0"/>
              </a:spcAft>
              <a:buClr>
                <a:srgbClr val="595959"/>
              </a:buClr>
              <a:buSzPts val="2400"/>
              <a:buNone/>
            </a:pPr>
            <a:endParaRPr sz="2000" dirty="0">
              <a:solidFill>
                <a:srgbClr val="000000"/>
              </a:solidFill>
            </a:endParaRPr>
          </a:p>
          <a:p>
            <a:pPr marL="0" lvl="0" indent="0" algn="just" rtl="0">
              <a:lnSpc>
                <a:spcPct val="103333"/>
              </a:lnSpc>
              <a:spcBef>
                <a:spcPts val="0"/>
              </a:spcBef>
              <a:spcAft>
                <a:spcPts val="0"/>
              </a:spcAft>
              <a:buClr>
                <a:srgbClr val="000000"/>
              </a:buClr>
              <a:buSzPts val="2400"/>
              <a:buNone/>
            </a:pPr>
            <a:r>
              <a:rPr lang="de-DE" sz="2000" b="1" dirty="0">
                <a:solidFill>
                  <a:srgbClr val="000000"/>
                </a:solidFill>
              </a:rPr>
              <a:t>Mit der Entwicklung des Konzepts der nachhaltigen Entwicklung in den 1980er und 1990er Jahren stellte das wachsende ökologische und soziale Bewusstsein die Unternehmen vor neue Herausforderungen. Partnerschaften mit lokalen Gemeinschaften wurden als Schlüsselelement einer harmonischen wirtschaftlichen, sozialen und ökologischen Entwicklung angesehen</a:t>
            </a:r>
            <a:r>
              <a:rPr lang="en-US" sz="2000" b="1" dirty="0">
                <a:solidFill>
                  <a:srgbClr val="000000"/>
                </a:solidFill>
              </a:rPr>
              <a:t>.</a:t>
            </a:r>
            <a:endParaRPr sz="2000" b="1"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p9"/>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00"/>
              </a:spcBef>
              <a:spcAft>
                <a:spcPts val="0"/>
              </a:spcAft>
              <a:buClr>
                <a:srgbClr val="73B64B"/>
              </a:buClr>
              <a:buSzPts val="3600"/>
              <a:buNone/>
            </a:pPr>
            <a:r>
              <a:rPr lang="en-US" dirty="0"/>
              <a:t>ZIELE</a:t>
            </a:r>
            <a:endParaRPr dirty="0"/>
          </a:p>
        </p:txBody>
      </p:sp>
      <p:sp>
        <p:nvSpPr>
          <p:cNvPr id="295" name="Google Shape;295;p9"/>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0" lvl="0" indent="0" algn="just" rtl="0">
              <a:lnSpc>
                <a:spcPct val="103333"/>
              </a:lnSpc>
              <a:spcBef>
                <a:spcPts val="0"/>
              </a:spcBef>
              <a:spcAft>
                <a:spcPts val="0"/>
              </a:spcAft>
              <a:buClr>
                <a:srgbClr val="595959"/>
              </a:buClr>
              <a:buSzPts val="2400"/>
              <a:buNone/>
            </a:pPr>
            <a:r>
              <a:rPr lang="de-DE" dirty="0">
                <a:solidFill>
                  <a:srgbClr val="000000"/>
                </a:solidFill>
              </a:rPr>
              <a:t>In diesem Modul unserer Studie werden Sie erfahren, warum der Aufbau einer kommunalen Partnerschaft für eine nachhaltige Entwicklung wichtig ist.</a:t>
            </a:r>
          </a:p>
          <a:p>
            <a:pPr marL="0" lvl="0" indent="0" algn="just" rtl="0">
              <a:lnSpc>
                <a:spcPct val="103333"/>
              </a:lnSpc>
              <a:spcBef>
                <a:spcPts val="0"/>
              </a:spcBef>
              <a:spcAft>
                <a:spcPts val="0"/>
              </a:spcAft>
              <a:buClr>
                <a:srgbClr val="595959"/>
              </a:buClr>
              <a:buSzPts val="2400"/>
              <a:buNone/>
            </a:pPr>
            <a:endParaRPr lang="de-DE" dirty="0">
              <a:solidFill>
                <a:srgbClr val="000000"/>
              </a:solidFill>
            </a:endParaRPr>
          </a:p>
          <a:p>
            <a:pPr marL="0" lvl="0" indent="0" algn="just" rtl="0">
              <a:lnSpc>
                <a:spcPct val="103333"/>
              </a:lnSpc>
              <a:spcBef>
                <a:spcPts val="0"/>
              </a:spcBef>
              <a:spcAft>
                <a:spcPts val="0"/>
              </a:spcAft>
              <a:buClr>
                <a:srgbClr val="595959"/>
              </a:buClr>
              <a:buSzPts val="2400"/>
              <a:buNone/>
            </a:pPr>
            <a:r>
              <a:rPr lang="de-DE" dirty="0">
                <a:solidFill>
                  <a:srgbClr val="000000"/>
                </a:solidFill>
              </a:rPr>
              <a:t>Im Folgenden werden wir die wichtigsten Ziele und die Bedeutung solcher Partnerschaften für Unternehmen erläutern</a:t>
            </a:r>
            <a:r>
              <a:rPr lang="en-US" dirty="0">
                <a:solidFill>
                  <a:srgbClr val="000000"/>
                </a:solidFill>
              </a:rPr>
              <a:t>.</a:t>
            </a:r>
            <a:endParaRPr dirty="0">
              <a:solidFill>
                <a:srgbClr val="000000"/>
              </a:solidFill>
            </a:endParaRPr>
          </a:p>
        </p:txBody>
      </p:sp>
      <p:sp>
        <p:nvSpPr>
          <p:cNvPr id="296" name="Google Shape;296;p9"/>
          <p:cNvSpPr txBox="1"/>
          <p:nvPr/>
        </p:nvSpPr>
        <p:spPr>
          <a:xfrm>
            <a:off x="777039" y="2276560"/>
            <a:ext cx="4539240" cy="496326"/>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73B64B"/>
              </a:buClr>
              <a:buSzPts val="2800"/>
              <a:buFont typeface="Arial"/>
              <a:buNone/>
            </a:pPr>
            <a:endParaRPr sz="2800" b="0" i="0" u="none" strike="noStrike" cap="none">
              <a:solidFill>
                <a:srgbClr val="FF0000"/>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311" name="Google Shape;311;p11"/>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02</a:t>
            </a:r>
            <a:endParaRPr/>
          </a:p>
        </p:txBody>
      </p:sp>
      <p:sp>
        <p:nvSpPr>
          <p:cNvPr id="312" name="Google Shape;312;p11"/>
          <p:cNvSpPr/>
          <p:nvPr/>
        </p:nvSpPr>
        <p:spPr>
          <a:xfrm>
            <a:off x="5722297" y="4461934"/>
            <a:ext cx="5608740" cy="125262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313" name="Google Shape;313;p11"/>
          <p:cNvSpPr txBox="1"/>
          <p:nvPr/>
        </p:nvSpPr>
        <p:spPr>
          <a:xfrm>
            <a:off x="5722297" y="4461934"/>
            <a:ext cx="5608740" cy="95406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2800" b="0" i="0" u="none" strike="noStrike" cap="none" dirty="0">
                <a:solidFill>
                  <a:srgbClr val="000000"/>
                </a:solidFill>
                <a:latin typeface="Arial"/>
                <a:ea typeface="Arial"/>
                <a:cs typeface="Arial"/>
                <a:sym typeface="Arial"/>
              </a:rPr>
              <a:t>NACHHALTIGE GESCHÄFTSAKTIVITÄTEN</a:t>
            </a:r>
            <a:endParaRPr sz="2800" b="0" i="0" u="none" strike="noStrike" cap="none" dirty="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Bia Innovation Campus - Colours">
      <a:dk1>
        <a:srgbClr val="086D6E"/>
      </a:dk1>
      <a:lt1>
        <a:srgbClr val="FFFFFF"/>
      </a:lt1>
      <a:dk2>
        <a:srgbClr val="FFFFFF"/>
      </a:dk2>
      <a:lt2>
        <a:srgbClr val="FFFFFF"/>
      </a:lt2>
      <a:accent1>
        <a:srgbClr val="086D6E"/>
      </a:accent1>
      <a:accent2>
        <a:srgbClr val="0D9390"/>
      </a:accent2>
      <a:accent3>
        <a:srgbClr val="87A66E"/>
      </a:accent3>
      <a:accent4>
        <a:srgbClr val="ACC199"/>
      </a:accent4>
      <a:accent5>
        <a:srgbClr val="F0C049"/>
      </a:accent5>
      <a:accent6>
        <a:srgbClr val="EEE387"/>
      </a:accent6>
      <a:hlink>
        <a:srgbClr val="87A66E"/>
      </a:hlink>
      <a:folHlink>
        <a:srgbClr val="87A66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2168</Words>
  <Application>Microsoft Office PowerPoint</Application>
  <PresentationFormat>Widescreen</PresentationFormat>
  <Paragraphs>217</Paragraphs>
  <Slides>36</Slides>
  <Notes>36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Noto Sans Symbols</vt:lpstr>
      <vt:lpstr>Calibri</vt:lpstr>
      <vt:lpstr>Arial</vt:lpstr>
      <vt:lpstr>Montserrat Light</vt:lpstr>
      <vt:lpstr>Montserrat</vt:lpstr>
      <vt:lpstr>Aptos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Keane</dc:creator>
  <cp:lastModifiedBy>GV Vadivan</cp:lastModifiedBy>
  <cp:revision>8</cp:revision>
  <dcterms:created xsi:type="dcterms:W3CDTF">2020-10-14T13:32:04Z</dcterms:created>
  <dcterms:modified xsi:type="dcterms:W3CDTF">2025-11-17T10:11:40Z</dcterms:modified>
</cp:coreProperties>
</file>